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Hammersmith One"/>
      <p:regular r:id="rId25"/>
    </p:embeddedFont>
    <p:embeddedFont>
      <p:font typeface="Lato"/>
      <p:regular r:id="rId26"/>
      <p:bold r:id="rId27"/>
      <p:italic r:id="rId28"/>
      <p:boldItalic r:id="rId29"/>
    </p:embeddedFont>
    <p:embeddedFont>
      <p:font typeface="Bebas Neue"/>
      <p:regular r:id="rId30"/>
    </p:embeddedFont>
    <p:embeddedFont>
      <p:font typeface="Lato Black"/>
      <p:bold r:id="rId31"/>
      <p:boldItalic r:id="rId32"/>
    </p:embeddedFont>
    <p:embeddedFont>
      <p:font typeface="DM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3339F9-71DE-461A-B561-8D617C05C8ED}">
  <a:tblStyle styleId="{1B3339F9-71DE-461A-B561-8D617C05C8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HammersmithOne-regular.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lack-bold.fntdata"/><Relationship Id="rId30" Type="http://schemas.openxmlformats.org/officeDocument/2006/relationships/font" Target="fonts/BebasNeue-regular.fntdata"/><Relationship Id="rId11" Type="http://schemas.openxmlformats.org/officeDocument/2006/relationships/slide" Target="slides/slide5.xml"/><Relationship Id="rId33" Type="http://schemas.openxmlformats.org/officeDocument/2006/relationships/font" Target="fonts/DMSans-regular.fntdata"/><Relationship Id="rId10" Type="http://schemas.openxmlformats.org/officeDocument/2006/relationships/slide" Target="slides/slide4.xml"/><Relationship Id="rId32" Type="http://schemas.openxmlformats.org/officeDocument/2006/relationships/font" Target="fonts/LatoBlack-boldItalic.fntdata"/><Relationship Id="rId13" Type="http://schemas.openxmlformats.org/officeDocument/2006/relationships/slide" Target="slides/slide7.xml"/><Relationship Id="rId35" Type="http://schemas.openxmlformats.org/officeDocument/2006/relationships/font" Target="fonts/DMSans-italic.fntdata"/><Relationship Id="rId12" Type="http://schemas.openxmlformats.org/officeDocument/2006/relationships/slide" Target="slides/slide6.xml"/><Relationship Id="rId34" Type="http://schemas.openxmlformats.org/officeDocument/2006/relationships/font" Target="fonts/DMSans-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DM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kXPXpozEtkc8yGnIFYGbfd7VSkix5JIrwKK5HDHsQnHNoVQ/viewform?usp=head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fbec0da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1fbec0da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bb42af9fc3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bb42af9fc3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bb42af9fc3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bb42af9fc3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bb42af9fc3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bb42af9fc3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bcd03121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bcd03121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b42af9fc3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bb42af9fc3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bb42af9fc3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bb42af9fc3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bcd03121f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bcd03121f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bb42af9fc3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bb42af9fc3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1fbec0da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1fbec0da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bb42af9f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bb42af9f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ideas what this question has to do with Executive Function skills? We use working memory when writing and communicating.  Can you find the student who’s wm failed them because they were focused on writing neatly?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9fc0a2bf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b9fc0a2bf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WM- ability to hold info in mind and use it.  Inhibitory control- </a:t>
            </a:r>
            <a:r>
              <a:rPr lang="en"/>
              <a:t>ability</a:t>
            </a:r>
            <a:r>
              <a:rPr lang="en"/>
              <a:t> to resist temptations and distractions, pause before acting.  CF- ability to switch gears and adjust as things change. </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Clr>
                <a:schemeClr val="dk1"/>
              </a:buClr>
              <a:buSzPts val="1100"/>
              <a:buFont typeface="Arial"/>
              <a:buNone/>
            </a:pPr>
            <a:r>
              <a:rPr lang="en" sz="1150">
                <a:solidFill>
                  <a:srgbClr val="202124"/>
                </a:solidFill>
                <a:latin typeface="Lato"/>
                <a:ea typeface="Lato"/>
                <a:cs typeface="Lato"/>
                <a:sym typeface="Lato"/>
              </a:rPr>
              <a:t>This is best illustrated by a quick story.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9fc0a2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b9fc0a2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bb42af9fc3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bb42af9fc3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https://docs.google.com/forms/d/e/1FAIpQLSckXPXpozEtkc8yGnIFYGbfd7VSkix5JIrwKK5HDHsQnHNoVQ/viewform?usp=header</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b9fc0a2bf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b9fc0a2bf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595959"/>
                </a:solidFill>
              </a:rPr>
              <a:t>Impulse Control: eliminate distractions, maintain classroom structure/routine, clear and explicit rules about calculator use and showing work, good culture</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rPr lang="en" sz="1400">
                <a:solidFill>
                  <a:srgbClr val="595959"/>
                </a:solidFill>
              </a:rPr>
              <a:t>Working Memory: strategies versus reference pages, continued fluency practice</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rPr lang="en" sz="1400">
                <a:solidFill>
                  <a:srgbClr val="595959"/>
                </a:solidFill>
              </a:rPr>
              <a:t>Cognitive Flexibility: discussions about math, talking about a test before taking it, visual warm ups with lots of correct answers. </a:t>
            </a:r>
            <a:endParaRPr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b42af9fc3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bb42af9fc3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bb42af9fc3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bb42af9fc3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bb42af9fc3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bb42af9fc3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53" name="Google Shape;53;p13"/>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317500" lvl="1" marL="914400" algn="r">
              <a:spcBef>
                <a:spcPts val="0"/>
              </a:spcBef>
              <a:spcAft>
                <a:spcPts val="0"/>
              </a:spcAft>
              <a:buClr>
                <a:schemeClr val="dk1"/>
              </a:buClr>
              <a:buSzPts val="14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A083F9">
            <a:alpha val="18240"/>
          </a:srgbClr>
        </a:solidFill>
      </p:bgPr>
    </p:bg>
    <p:spTree>
      <p:nvGrpSpPr>
        <p:cNvPr id="57" name="Shape 57"/>
        <p:cNvGrpSpPr/>
        <p:nvPr/>
      </p:nvGrpSpPr>
      <p:grpSpPr>
        <a:xfrm>
          <a:off x="0" y="0"/>
          <a:ext cx="0" cy="0"/>
          <a:chOff x="0" y="0"/>
          <a:chExt cx="0" cy="0"/>
        </a:xfrm>
      </p:grpSpPr>
      <p:sp>
        <p:nvSpPr>
          <p:cNvPr id="58" name="Google Shape;58;p15"/>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txBox="1"/>
          <p:nvPr>
            <p:ph type="ctrTitle"/>
          </p:nvPr>
        </p:nvSpPr>
        <p:spPr>
          <a:xfrm>
            <a:off x="4891500" y="1667275"/>
            <a:ext cx="3217800" cy="1809000"/>
          </a:xfrm>
          <a:prstGeom prst="rect">
            <a:avLst/>
          </a:prstGeom>
        </p:spPr>
        <p:txBody>
          <a:bodyPr anchorCtr="0" anchor="ctr" bIns="91425" lIns="91425" spcFirstLastPara="1" rIns="91425" wrap="square" tIns="91425">
            <a:noAutofit/>
          </a:bodyPr>
          <a:lstStyle>
            <a:lvl1pPr lvl="0" algn="ctr">
              <a:spcBef>
                <a:spcPts val="0"/>
              </a:spcBef>
              <a:spcAft>
                <a:spcPts val="0"/>
              </a:spcAft>
              <a:buSzPts val="5200"/>
              <a:buNone/>
              <a:defRPr sz="4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0" name="Google Shape;60;p15"/>
          <p:cNvSpPr/>
          <p:nvPr/>
        </p:nvSpPr>
        <p:spPr>
          <a:xfrm rot="2700000">
            <a:off x="-1173985" y="-1085456"/>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rgbClr val="A083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5510475" y="3057525"/>
            <a:ext cx="4145917" cy="2800530"/>
          </a:xfrm>
          <a:custGeom>
            <a:rect b="b" l="l" r="r" t="t"/>
            <a:pathLst>
              <a:path extrusionOk="0" h="72160" w="106826">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8251396" y="4457823"/>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8468338" y="3478975"/>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520546" y="454423"/>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A083F9">
            <a:alpha val="18240"/>
          </a:srgbClr>
        </a:solidFill>
      </p:bgPr>
    </p:bg>
    <p:spTree>
      <p:nvGrpSpPr>
        <p:cNvPr id="65" name="Shape 65"/>
        <p:cNvGrpSpPr/>
        <p:nvPr/>
      </p:nvGrpSpPr>
      <p:grpSpPr>
        <a:xfrm>
          <a:off x="0" y="0"/>
          <a:ext cx="0" cy="0"/>
          <a:chOff x="0" y="0"/>
          <a:chExt cx="0" cy="0"/>
        </a:xfrm>
      </p:grpSpPr>
      <p:sp>
        <p:nvSpPr>
          <p:cNvPr id="66" name="Google Shape;66;p16"/>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720000" y="2179625"/>
            <a:ext cx="77040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8" name="Google Shape;68;p16"/>
          <p:cNvSpPr txBox="1"/>
          <p:nvPr>
            <p:ph hasCustomPrompt="1" idx="2" type="title"/>
          </p:nvPr>
        </p:nvSpPr>
        <p:spPr>
          <a:xfrm>
            <a:off x="2996550" y="1337825"/>
            <a:ext cx="31509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69" name="Google Shape;69;p16"/>
          <p:cNvSpPr txBox="1"/>
          <p:nvPr>
            <p:ph idx="1" type="subTitle"/>
          </p:nvPr>
        </p:nvSpPr>
        <p:spPr>
          <a:xfrm>
            <a:off x="2391925" y="3132175"/>
            <a:ext cx="43602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0" name="Google Shape;70;p16"/>
          <p:cNvGrpSpPr/>
          <p:nvPr/>
        </p:nvGrpSpPr>
        <p:grpSpPr>
          <a:xfrm>
            <a:off x="8223433" y="765496"/>
            <a:ext cx="306287" cy="520408"/>
            <a:chOff x="4204200" y="3943975"/>
            <a:chExt cx="166325" cy="282600"/>
          </a:xfrm>
        </p:grpSpPr>
        <p:sp>
          <p:nvSpPr>
            <p:cNvPr id="71" name="Google Shape;71;p16"/>
            <p:cNvSpPr/>
            <p:nvPr/>
          </p:nvSpPr>
          <p:spPr>
            <a:xfrm>
              <a:off x="4254850" y="4002150"/>
              <a:ext cx="115675" cy="106575"/>
            </a:xfrm>
            <a:custGeom>
              <a:rect b="b" l="l" r="r" t="t"/>
              <a:pathLst>
                <a:path extrusionOk="0" h="4263" w="4627">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4218200" y="4168200"/>
              <a:ext cx="63175" cy="58375"/>
            </a:xfrm>
            <a:custGeom>
              <a:rect b="b" l="l" r="r" t="t"/>
              <a:pathLst>
                <a:path extrusionOk="0" h="2335" w="2527">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4204200" y="3943975"/>
              <a:ext cx="59450" cy="62325"/>
            </a:xfrm>
            <a:custGeom>
              <a:rect b="b" l="l" r="r" t="t"/>
              <a:pathLst>
                <a:path extrusionOk="0" h="2493" w="2378">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4252875" y="4096800"/>
              <a:ext cx="45425" cy="83475"/>
            </a:xfrm>
            <a:custGeom>
              <a:rect b="b" l="l" r="r" t="t"/>
              <a:pathLst>
                <a:path extrusionOk="0" h="3339" w="1817">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4247025" y="3985075"/>
              <a:ext cx="41925" cy="34400"/>
            </a:xfrm>
            <a:custGeom>
              <a:rect b="b" l="l" r="r" t="t"/>
              <a:pathLst>
                <a:path extrusionOk="0" h="1376" w="1677">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16"/>
          <p:cNvGrpSpPr/>
          <p:nvPr/>
        </p:nvGrpSpPr>
        <p:grpSpPr>
          <a:xfrm>
            <a:off x="556640" y="3783526"/>
            <a:ext cx="576942" cy="518152"/>
            <a:chOff x="2277900" y="2321550"/>
            <a:chExt cx="313300" cy="281375"/>
          </a:xfrm>
        </p:grpSpPr>
        <p:sp>
          <p:nvSpPr>
            <p:cNvPr id="77" name="Google Shape;77;p16"/>
            <p:cNvSpPr/>
            <p:nvPr/>
          </p:nvSpPr>
          <p:spPr>
            <a:xfrm>
              <a:off x="2277900" y="2401425"/>
              <a:ext cx="192900" cy="201500"/>
            </a:xfrm>
            <a:custGeom>
              <a:rect b="b" l="l" r="r" t="t"/>
              <a:pathLst>
                <a:path extrusionOk="0" h="8060" w="7716">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2493125" y="2321550"/>
              <a:ext cx="98075" cy="105950"/>
            </a:xfrm>
            <a:custGeom>
              <a:rect b="b" l="l" r="r" t="t"/>
              <a:pathLst>
                <a:path extrusionOk="0" h="4238" w="3923">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2441575" y="2394025"/>
              <a:ext cx="67675" cy="52700"/>
            </a:xfrm>
            <a:custGeom>
              <a:rect b="b" l="l" r="r" t="t"/>
              <a:pathLst>
                <a:path extrusionOk="0" h="2108" w="2707">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p:nvPr/>
        </p:nvSpPr>
        <p:spPr>
          <a:xfrm>
            <a:off x="7909121" y="461598"/>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1423325" y="4005850"/>
            <a:ext cx="73500" cy="73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1133570" y="4460600"/>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7747200" y="988950"/>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A083F9">
            <a:alpha val="18240"/>
          </a:srgbClr>
        </a:solidFill>
      </p:bgPr>
    </p:bg>
    <p:spTree>
      <p:nvGrpSpPr>
        <p:cNvPr id="84" name="Shape 84"/>
        <p:cNvGrpSpPr/>
        <p:nvPr/>
      </p:nvGrpSpPr>
      <p:grpSpPr>
        <a:xfrm>
          <a:off x="0" y="0"/>
          <a:ext cx="0" cy="0"/>
          <a:chOff x="0" y="0"/>
          <a:chExt cx="0" cy="0"/>
        </a:xfrm>
      </p:grpSpPr>
      <p:sp>
        <p:nvSpPr>
          <p:cNvPr id="85" name="Google Shape;85;p17"/>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 name="Google Shape;87;p17"/>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434343"/>
              </a:buClr>
              <a:buSzPts val="1400"/>
              <a:buChar char="●"/>
              <a:defRPr sz="1400">
                <a:solidFill>
                  <a:srgbClr val="434343"/>
                </a:solidFill>
              </a:defRPr>
            </a:lvl1pPr>
            <a:lvl2pPr indent="-317500" lvl="1" marL="914400">
              <a:lnSpc>
                <a:spcPct val="115000"/>
              </a:lnSpc>
              <a:spcBef>
                <a:spcPts val="0"/>
              </a:spcBef>
              <a:spcAft>
                <a:spcPts val="0"/>
              </a:spcAft>
              <a:buClr>
                <a:srgbClr val="434343"/>
              </a:buClr>
              <a:buSzPts val="1400"/>
              <a:buChar char="○"/>
              <a:defRPr>
                <a:solidFill>
                  <a:srgbClr val="434343"/>
                </a:solidFill>
              </a:defRPr>
            </a:lvl2pPr>
            <a:lvl3pPr indent="-317500" lvl="2" marL="1371600">
              <a:lnSpc>
                <a:spcPct val="115000"/>
              </a:lnSpc>
              <a:spcBef>
                <a:spcPts val="0"/>
              </a:spcBef>
              <a:spcAft>
                <a:spcPts val="0"/>
              </a:spcAft>
              <a:buClr>
                <a:srgbClr val="434343"/>
              </a:buClr>
              <a:buSzPts val="1400"/>
              <a:buChar char="■"/>
              <a:defRPr>
                <a:solidFill>
                  <a:srgbClr val="434343"/>
                </a:solidFill>
              </a:defRPr>
            </a:lvl3pPr>
            <a:lvl4pPr indent="-317500" lvl="3" marL="1828800">
              <a:lnSpc>
                <a:spcPct val="115000"/>
              </a:lnSpc>
              <a:spcBef>
                <a:spcPts val="0"/>
              </a:spcBef>
              <a:spcAft>
                <a:spcPts val="0"/>
              </a:spcAft>
              <a:buClr>
                <a:srgbClr val="434343"/>
              </a:buClr>
              <a:buSzPts val="1400"/>
              <a:buChar char="●"/>
              <a:defRPr>
                <a:solidFill>
                  <a:srgbClr val="434343"/>
                </a:solidFill>
              </a:defRPr>
            </a:lvl4pPr>
            <a:lvl5pPr indent="-317500" lvl="4" marL="2286000">
              <a:lnSpc>
                <a:spcPct val="115000"/>
              </a:lnSpc>
              <a:spcBef>
                <a:spcPts val="0"/>
              </a:spcBef>
              <a:spcAft>
                <a:spcPts val="0"/>
              </a:spcAft>
              <a:buClr>
                <a:srgbClr val="434343"/>
              </a:buClr>
              <a:buSzPts val="1400"/>
              <a:buChar char="○"/>
              <a:defRPr>
                <a:solidFill>
                  <a:srgbClr val="434343"/>
                </a:solidFill>
              </a:defRPr>
            </a:lvl5pPr>
            <a:lvl6pPr indent="-317500" lvl="5" marL="2743200">
              <a:lnSpc>
                <a:spcPct val="115000"/>
              </a:lnSpc>
              <a:spcBef>
                <a:spcPts val="0"/>
              </a:spcBef>
              <a:spcAft>
                <a:spcPts val="0"/>
              </a:spcAft>
              <a:buClr>
                <a:srgbClr val="434343"/>
              </a:buClr>
              <a:buSzPts val="1400"/>
              <a:buChar char="■"/>
              <a:defRPr>
                <a:solidFill>
                  <a:srgbClr val="434343"/>
                </a:solidFill>
              </a:defRPr>
            </a:lvl6pPr>
            <a:lvl7pPr indent="-317500" lvl="6" marL="3200400">
              <a:lnSpc>
                <a:spcPct val="115000"/>
              </a:lnSpc>
              <a:spcBef>
                <a:spcPts val="0"/>
              </a:spcBef>
              <a:spcAft>
                <a:spcPts val="0"/>
              </a:spcAft>
              <a:buClr>
                <a:srgbClr val="434343"/>
              </a:buClr>
              <a:buSzPts val="1400"/>
              <a:buChar char="●"/>
              <a:defRPr>
                <a:solidFill>
                  <a:srgbClr val="434343"/>
                </a:solidFill>
              </a:defRPr>
            </a:lvl7pPr>
            <a:lvl8pPr indent="-317500" lvl="7" marL="3657600">
              <a:lnSpc>
                <a:spcPct val="115000"/>
              </a:lnSpc>
              <a:spcBef>
                <a:spcPts val="0"/>
              </a:spcBef>
              <a:spcAft>
                <a:spcPts val="0"/>
              </a:spcAft>
              <a:buClr>
                <a:srgbClr val="434343"/>
              </a:buClr>
              <a:buSzPts val="1400"/>
              <a:buChar char="○"/>
              <a:defRPr>
                <a:solidFill>
                  <a:srgbClr val="434343"/>
                </a:solidFill>
              </a:defRPr>
            </a:lvl8pPr>
            <a:lvl9pPr indent="-317500" lvl="8" marL="4114800">
              <a:lnSpc>
                <a:spcPct val="115000"/>
              </a:lnSpc>
              <a:spcBef>
                <a:spcPts val="0"/>
              </a:spcBef>
              <a:spcAft>
                <a:spcPts val="0"/>
              </a:spcAft>
              <a:buClr>
                <a:srgbClr val="434343"/>
              </a:buClr>
              <a:buSzPts val="1400"/>
              <a:buChar char="■"/>
              <a:defRPr>
                <a:solidFill>
                  <a:srgbClr val="434343"/>
                </a:solidFill>
              </a:defRPr>
            </a:lvl9pPr>
          </a:lstStyle>
          <a:p/>
        </p:txBody>
      </p:sp>
      <p:grpSp>
        <p:nvGrpSpPr>
          <p:cNvPr id="88" name="Google Shape;88;p17"/>
          <p:cNvGrpSpPr/>
          <p:nvPr/>
        </p:nvGrpSpPr>
        <p:grpSpPr>
          <a:xfrm>
            <a:off x="715101" y="4189507"/>
            <a:ext cx="746020" cy="419005"/>
            <a:chOff x="3642800" y="2341125"/>
            <a:chExt cx="452325" cy="254050"/>
          </a:xfrm>
        </p:grpSpPr>
        <p:sp>
          <p:nvSpPr>
            <p:cNvPr id="89" name="Google Shape;89;p17"/>
            <p:cNvSpPr/>
            <p:nvPr/>
          </p:nvSpPr>
          <p:spPr>
            <a:xfrm>
              <a:off x="3727925" y="2341125"/>
              <a:ext cx="278900" cy="254050"/>
            </a:xfrm>
            <a:custGeom>
              <a:rect b="b" l="l" r="r" t="t"/>
              <a:pathLst>
                <a:path extrusionOk="0" h="10162" w="11156">
                  <a:moveTo>
                    <a:pt x="5578" y="0"/>
                  </a:moveTo>
                  <a:cubicBezTo>
                    <a:pt x="4278" y="0"/>
                    <a:pt x="2977" y="496"/>
                    <a:pt x="1986" y="1487"/>
                  </a:cubicBezTo>
                  <a:cubicBezTo>
                    <a:pt x="0" y="3473"/>
                    <a:pt x="0" y="6690"/>
                    <a:pt x="1986" y="8675"/>
                  </a:cubicBezTo>
                  <a:cubicBezTo>
                    <a:pt x="2977" y="9666"/>
                    <a:pt x="4278" y="10162"/>
                    <a:pt x="5578" y="10162"/>
                  </a:cubicBezTo>
                  <a:cubicBezTo>
                    <a:pt x="6879" y="10162"/>
                    <a:pt x="8179" y="9666"/>
                    <a:pt x="9171" y="8675"/>
                  </a:cubicBezTo>
                  <a:cubicBezTo>
                    <a:pt x="11156" y="6690"/>
                    <a:pt x="11156" y="3473"/>
                    <a:pt x="9171" y="1487"/>
                  </a:cubicBezTo>
                  <a:cubicBezTo>
                    <a:pt x="8179" y="496"/>
                    <a:pt x="6879" y="0"/>
                    <a:pt x="5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642800" y="2386875"/>
              <a:ext cx="452325" cy="141800"/>
            </a:xfrm>
            <a:custGeom>
              <a:rect b="b" l="l" r="r" t="t"/>
              <a:pathLst>
                <a:path extrusionOk="0" h="5672" w="18093">
                  <a:moveTo>
                    <a:pt x="2128" y="1"/>
                  </a:moveTo>
                  <a:cubicBezTo>
                    <a:pt x="1033" y="1"/>
                    <a:pt x="430" y="198"/>
                    <a:pt x="330" y="590"/>
                  </a:cubicBezTo>
                  <a:cubicBezTo>
                    <a:pt x="1" y="1879"/>
                    <a:pt x="5671" y="3688"/>
                    <a:pt x="8715" y="4466"/>
                  </a:cubicBezTo>
                  <a:cubicBezTo>
                    <a:pt x="11019" y="5053"/>
                    <a:pt x="13222" y="5461"/>
                    <a:pt x="14924" y="5611"/>
                  </a:cubicBezTo>
                  <a:cubicBezTo>
                    <a:pt x="15417" y="5653"/>
                    <a:pt x="15829" y="5671"/>
                    <a:pt x="16174" y="5671"/>
                  </a:cubicBezTo>
                  <a:cubicBezTo>
                    <a:pt x="17588" y="5671"/>
                    <a:pt x="17863" y="5352"/>
                    <a:pt x="17931" y="5088"/>
                  </a:cubicBezTo>
                  <a:cubicBezTo>
                    <a:pt x="18093" y="4452"/>
                    <a:pt x="16863" y="3638"/>
                    <a:pt x="14276" y="2670"/>
                  </a:cubicBezTo>
                  <a:cubicBezTo>
                    <a:pt x="14250" y="2660"/>
                    <a:pt x="14222" y="2656"/>
                    <a:pt x="14196" y="2656"/>
                  </a:cubicBezTo>
                  <a:cubicBezTo>
                    <a:pt x="14104" y="2656"/>
                    <a:pt x="14018" y="2712"/>
                    <a:pt x="13983" y="2804"/>
                  </a:cubicBezTo>
                  <a:cubicBezTo>
                    <a:pt x="13939" y="2921"/>
                    <a:pt x="13999" y="3050"/>
                    <a:pt x="14117" y="3095"/>
                  </a:cubicBezTo>
                  <a:cubicBezTo>
                    <a:pt x="17037" y="4189"/>
                    <a:pt x="17521" y="4855"/>
                    <a:pt x="17491" y="4975"/>
                  </a:cubicBezTo>
                  <a:cubicBezTo>
                    <a:pt x="17489" y="4978"/>
                    <a:pt x="17362" y="5218"/>
                    <a:pt x="16162" y="5218"/>
                  </a:cubicBezTo>
                  <a:cubicBezTo>
                    <a:pt x="15844" y="5218"/>
                    <a:pt x="15450" y="5201"/>
                    <a:pt x="14963" y="5158"/>
                  </a:cubicBezTo>
                  <a:cubicBezTo>
                    <a:pt x="13287" y="5009"/>
                    <a:pt x="11108" y="4609"/>
                    <a:pt x="8828" y="4025"/>
                  </a:cubicBezTo>
                  <a:cubicBezTo>
                    <a:pt x="3418" y="2644"/>
                    <a:pt x="667" y="1105"/>
                    <a:pt x="768" y="703"/>
                  </a:cubicBezTo>
                  <a:cubicBezTo>
                    <a:pt x="787" y="628"/>
                    <a:pt x="1096" y="456"/>
                    <a:pt x="2116" y="456"/>
                  </a:cubicBezTo>
                  <a:cubicBezTo>
                    <a:pt x="2685" y="456"/>
                    <a:pt x="3474" y="510"/>
                    <a:pt x="4558" y="663"/>
                  </a:cubicBezTo>
                  <a:cubicBezTo>
                    <a:pt x="4570" y="665"/>
                    <a:pt x="4581" y="665"/>
                    <a:pt x="4592" y="665"/>
                  </a:cubicBezTo>
                  <a:cubicBezTo>
                    <a:pt x="4705" y="665"/>
                    <a:pt x="4800" y="582"/>
                    <a:pt x="4815" y="469"/>
                  </a:cubicBezTo>
                  <a:cubicBezTo>
                    <a:pt x="4833" y="344"/>
                    <a:pt x="4746" y="231"/>
                    <a:pt x="4623" y="213"/>
                  </a:cubicBezTo>
                  <a:cubicBezTo>
                    <a:pt x="3616" y="71"/>
                    <a:pt x="2784" y="1"/>
                    <a:pt x="2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3843475" y="2414700"/>
              <a:ext cx="17550" cy="17300"/>
            </a:xfrm>
            <a:custGeom>
              <a:rect b="b" l="l" r="r" t="t"/>
              <a:pathLst>
                <a:path extrusionOk="0" h="692" w="702">
                  <a:moveTo>
                    <a:pt x="352" y="0"/>
                  </a:moveTo>
                  <a:cubicBezTo>
                    <a:pt x="349" y="0"/>
                    <a:pt x="347" y="0"/>
                    <a:pt x="344" y="0"/>
                  </a:cubicBezTo>
                  <a:cubicBezTo>
                    <a:pt x="152" y="4"/>
                    <a:pt x="1" y="164"/>
                    <a:pt x="5" y="354"/>
                  </a:cubicBezTo>
                  <a:cubicBezTo>
                    <a:pt x="11"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3900575" y="2433075"/>
              <a:ext cx="17550" cy="17300"/>
            </a:xfrm>
            <a:custGeom>
              <a:rect b="b" l="l" r="r" t="t"/>
              <a:pathLst>
                <a:path extrusionOk="0" h="692" w="702">
                  <a:moveTo>
                    <a:pt x="352" y="0"/>
                  </a:moveTo>
                  <a:cubicBezTo>
                    <a:pt x="349" y="0"/>
                    <a:pt x="347" y="0"/>
                    <a:pt x="344" y="1"/>
                  </a:cubicBezTo>
                  <a:cubicBezTo>
                    <a:pt x="152" y="5"/>
                    <a:pt x="1" y="164"/>
                    <a:pt x="5" y="354"/>
                  </a:cubicBezTo>
                  <a:cubicBezTo>
                    <a:pt x="9"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3850400" y="2444100"/>
              <a:ext cx="45425" cy="26975"/>
            </a:xfrm>
            <a:custGeom>
              <a:rect b="b" l="l" r="r" t="t"/>
              <a:pathLst>
                <a:path extrusionOk="0" h="1079" w="1817">
                  <a:moveTo>
                    <a:pt x="196" y="0"/>
                  </a:moveTo>
                  <a:cubicBezTo>
                    <a:pt x="130" y="0"/>
                    <a:pt x="69" y="44"/>
                    <a:pt x="49" y="111"/>
                  </a:cubicBezTo>
                  <a:cubicBezTo>
                    <a:pt x="1" y="278"/>
                    <a:pt x="49" y="478"/>
                    <a:pt x="182" y="660"/>
                  </a:cubicBezTo>
                  <a:cubicBezTo>
                    <a:pt x="314" y="840"/>
                    <a:pt x="507" y="973"/>
                    <a:pt x="726" y="1038"/>
                  </a:cubicBezTo>
                  <a:cubicBezTo>
                    <a:pt x="822" y="1064"/>
                    <a:pt x="919" y="1078"/>
                    <a:pt x="1016" y="1078"/>
                  </a:cubicBezTo>
                  <a:cubicBezTo>
                    <a:pt x="1378" y="1078"/>
                    <a:pt x="1713" y="894"/>
                    <a:pt x="1794" y="616"/>
                  </a:cubicBezTo>
                  <a:cubicBezTo>
                    <a:pt x="1816" y="535"/>
                    <a:pt x="1770" y="450"/>
                    <a:pt x="1689" y="428"/>
                  </a:cubicBezTo>
                  <a:cubicBezTo>
                    <a:pt x="1675" y="424"/>
                    <a:pt x="1660" y="421"/>
                    <a:pt x="1646" y="421"/>
                  </a:cubicBezTo>
                  <a:cubicBezTo>
                    <a:pt x="1582" y="421"/>
                    <a:pt x="1521" y="465"/>
                    <a:pt x="1503" y="531"/>
                  </a:cubicBezTo>
                  <a:cubicBezTo>
                    <a:pt x="1468" y="649"/>
                    <a:pt x="1263" y="774"/>
                    <a:pt x="1015" y="774"/>
                  </a:cubicBezTo>
                  <a:cubicBezTo>
                    <a:pt x="949" y="774"/>
                    <a:pt x="880" y="765"/>
                    <a:pt x="810" y="745"/>
                  </a:cubicBezTo>
                  <a:cubicBezTo>
                    <a:pt x="657" y="703"/>
                    <a:pt x="518" y="606"/>
                    <a:pt x="427" y="480"/>
                  </a:cubicBezTo>
                  <a:cubicBezTo>
                    <a:pt x="352" y="379"/>
                    <a:pt x="318" y="268"/>
                    <a:pt x="340" y="194"/>
                  </a:cubicBezTo>
                  <a:cubicBezTo>
                    <a:pt x="364" y="115"/>
                    <a:pt x="318" y="30"/>
                    <a:pt x="237" y="6"/>
                  </a:cubicBezTo>
                  <a:cubicBezTo>
                    <a:pt x="223" y="2"/>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7"/>
          <p:cNvSpPr/>
          <p:nvPr/>
        </p:nvSpPr>
        <p:spPr>
          <a:xfrm>
            <a:off x="8276557" y="1294438"/>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7469838" y="910575"/>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17"/>
          <p:cNvGrpSpPr/>
          <p:nvPr/>
        </p:nvGrpSpPr>
        <p:grpSpPr>
          <a:xfrm>
            <a:off x="7852350" y="535008"/>
            <a:ext cx="576931" cy="534496"/>
            <a:chOff x="5151425" y="2466450"/>
            <a:chExt cx="266100" cy="246550"/>
          </a:xfrm>
        </p:grpSpPr>
        <p:sp>
          <p:nvSpPr>
            <p:cNvPr id="97" name="Google Shape;97;p17"/>
            <p:cNvSpPr/>
            <p:nvPr/>
          </p:nvSpPr>
          <p:spPr>
            <a:xfrm>
              <a:off x="5210200" y="2469700"/>
              <a:ext cx="151425" cy="238850"/>
            </a:xfrm>
            <a:custGeom>
              <a:rect b="b" l="l" r="r" t="t"/>
              <a:pathLst>
                <a:path extrusionOk="0" h="9554" w="6057">
                  <a:moveTo>
                    <a:pt x="1626" y="365"/>
                  </a:moveTo>
                  <a:cubicBezTo>
                    <a:pt x="2062" y="365"/>
                    <a:pt x="2583" y="626"/>
                    <a:pt x="3110" y="1112"/>
                  </a:cubicBezTo>
                  <a:cubicBezTo>
                    <a:pt x="3837" y="1785"/>
                    <a:pt x="4500" y="2807"/>
                    <a:pt x="4978" y="3988"/>
                  </a:cubicBezTo>
                  <a:cubicBezTo>
                    <a:pt x="5457" y="5169"/>
                    <a:pt x="5691" y="6363"/>
                    <a:pt x="5637" y="7352"/>
                  </a:cubicBezTo>
                  <a:cubicBezTo>
                    <a:pt x="5588" y="8277"/>
                    <a:pt x="5277" y="8924"/>
                    <a:pt x="4789" y="9121"/>
                  </a:cubicBezTo>
                  <a:cubicBezTo>
                    <a:pt x="4678" y="9166"/>
                    <a:pt x="4558" y="9188"/>
                    <a:pt x="4431" y="9188"/>
                  </a:cubicBezTo>
                  <a:cubicBezTo>
                    <a:pt x="3995" y="9188"/>
                    <a:pt x="3474" y="8929"/>
                    <a:pt x="2947" y="8441"/>
                  </a:cubicBezTo>
                  <a:cubicBezTo>
                    <a:pt x="2220" y="7768"/>
                    <a:pt x="1557" y="6749"/>
                    <a:pt x="1079" y="5567"/>
                  </a:cubicBezTo>
                  <a:cubicBezTo>
                    <a:pt x="600" y="4386"/>
                    <a:pt x="366" y="3190"/>
                    <a:pt x="420" y="2203"/>
                  </a:cubicBezTo>
                  <a:cubicBezTo>
                    <a:pt x="471" y="1276"/>
                    <a:pt x="780" y="632"/>
                    <a:pt x="1269" y="432"/>
                  </a:cubicBezTo>
                  <a:cubicBezTo>
                    <a:pt x="1380" y="387"/>
                    <a:pt x="1499" y="365"/>
                    <a:pt x="1626" y="365"/>
                  </a:cubicBezTo>
                  <a:close/>
                  <a:moveTo>
                    <a:pt x="1634" y="0"/>
                  </a:moveTo>
                  <a:cubicBezTo>
                    <a:pt x="1459" y="0"/>
                    <a:pt x="1291" y="32"/>
                    <a:pt x="1133" y="97"/>
                  </a:cubicBezTo>
                  <a:cubicBezTo>
                    <a:pt x="497" y="353"/>
                    <a:pt x="116" y="1094"/>
                    <a:pt x="57" y="2183"/>
                  </a:cubicBezTo>
                  <a:cubicBezTo>
                    <a:pt x="0" y="3223"/>
                    <a:pt x="243" y="4473"/>
                    <a:pt x="742" y="5703"/>
                  </a:cubicBezTo>
                  <a:cubicBezTo>
                    <a:pt x="1238" y="6932"/>
                    <a:pt x="1935" y="7999"/>
                    <a:pt x="2698" y="8707"/>
                  </a:cubicBezTo>
                  <a:cubicBezTo>
                    <a:pt x="3300" y="9265"/>
                    <a:pt x="3896" y="9554"/>
                    <a:pt x="4425" y="9554"/>
                  </a:cubicBezTo>
                  <a:cubicBezTo>
                    <a:pt x="4599" y="9554"/>
                    <a:pt x="4766" y="9521"/>
                    <a:pt x="4924" y="9457"/>
                  </a:cubicBezTo>
                  <a:cubicBezTo>
                    <a:pt x="5558" y="9200"/>
                    <a:pt x="5942" y="8459"/>
                    <a:pt x="6000" y="7371"/>
                  </a:cubicBezTo>
                  <a:cubicBezTo>
                    <a:pt x="6057" y="6331"/>
                    <a:pt x="5812" y="5081"/>
                    <a:pt x="5316" y="3851"/>
                  </a:cubicBezTo>
                  <a:cubicBezTo>
                    <a:pt x="4817" y="2621"/>
                    <a:pt x="4122" y="1555"/>
                    <a:pt x="3357" y="846"/>
                  </a:cubicBezTo>
                  <a:cubicBezTo>
                    <a:pt x="2756" y="289"/>
                    <a:pt x="2161" y="0"/>
                    <a:pt x="1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5189000" y="2466450"/>
              <a:ext cx="190900" cy="246550"/>
            </a:xfrm>
            <a:custGeom>
              <a:rect b="b" l="l" r="r" t="t"/>
              <a:pathLst>
                <a:path extrusionOk="0" h="9862" w="7636">
                  <a:moveTo>
                    <a:pt x="5725" y="364"/>
                  </a:moveTo>
                  <a:cubicBezTo>
                    <a:pt x="5867" y="364"/>
                    <a:pt x="6002" y="384"/>
                    <a:pt x="6129" y="428"/>
                  </a:cubicBezTo>
                  <a:cubicBezTo>
                    <a:pt x="6450" y="540"/>
                    <a:pt x="6689" y="786"/>
                    <a:pt x="6842" y="1164"/>
                  </a:cubicBezTo>
                  <a:cubicBezTo>
                    <a:pt x="7254" y="2181"/>
                    <a:pt x="6955" y="3954"/>
                    <a:pt x="6079" y="5683"/>
                  </a:cubicBezTo>
                  <a:cubicBezTo>
                    <a:pt x="4960" y="7890"/>
                    <a:pt x="3158" y="9497"/>
                    <a:pt x="1910" y="9497"/>
                  </a:cubicBezTo>
                  <a:cubicBezTo>
                    <a:pt x="1767" y="9497"/>
                    <a:pt x="1633" y="9476"/>
                    <a:pt x="1507" y="9433"/>
                  </a:cubicBezTo>
                  <a:cubicBezTo>
                    <a:pt x="1188" y="9322"/>
                    <a:pt x="947" y="9074"/>
                    <a:pt x="794" y="8696"/>
                  </a:cubicBezTo>
                  <a:cubicBezTo>
                    <a:pt x="382" y="7680"/>
                    <a:pt x="683" y="5905"/>
                    <a:pt x="1559" y="4177"/>
                  </a:cubicBezTo>
                  <a:cubicBezTo>
                    <a:pt x="2676" y="1973"/>
                    <a:pt x="4477" y="364"/>
                    <a:pt x="5723" y="364"/>
                  </a:cubicBezTo>
                  <a:close/>
                  <a:moveTo>
                    <a:pt x="5719" y="0"/>
                  </a:moveTo>
                  <a:cubicBezTo>
                    <a:pt x="4308" y="0"/>
                    <a:pt x="2445" y="1625"/>
                    <a:pt x="1234" y="4013"/>
                  </a:cubicBezTo>
                  <a:cubicBezTo>
                    <a:pt x="299" y="5859"/>
                    <a:pt x="0" y="7707"/>
                    <a:pt x="457" y="8833"/>
                  </a:cubicBezTo>
                  <a:cubicBezTo>
                    <a:pt x="648" y="9306"/>
                    <a:pt x="972" y="9631"/>
                    <a:pt x="1390" y="9777"/>
                  </a:cubicBezTo>
                  <a:cubicBezTo>
                    <a:pt x="1555" y="9833"/>
                    <a:pt x="1733" y="9861"/>
                    <a:pt x="1917" y="9861"/>
                  </a:cubicBezTo>
                  <a:cubicBezTo>
                    <a:pt x="3328" y="9861"/>
                    <a:pt x="5192" y="8236"/>
                    <a:pt x="6402" y="5847"/>
                  </a:cubicBezTo>
                  <a:cubicBezTo>
                    <a:pt x="7339" y="4001"/>
                    <a:pt x="7636" y="2155"/>
                    <a:pt x="7179" y="1026"/>
                  </a:cubicBezTo>
                  <a:cubicBezTo>
                    <a:pt x="6988" y="554"/>
                    <a:pt x="6666" y="229"/>
                    <a:pt x="6246" y="85"/>
                  </a:cubicBezTo>
                  <a:cubicBezTo>
                    <a:pt x="6080" y="28"/>
                    <a:pt x="5903" y="0"/>
                    <a:pt x="5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5151425" y="2513700"/>
              <a:ext cx="266100" cy="152050"/>
            </a:xfrm>
            <a:custGeom>
              <a:rect b="b" l="l" r="r" t="t"/>
              <a:pathLst>
                <a:path extrusionOk="0" h="6082" w="10644">
                  <a:moveTo>
                    <a:pt x="3308" y="376"/>
                  </a:moveTo>
                  <a:cubicBezTo>
                    <a:pt x="4258" y="376"/>
                    <a:pt x="5348" y="556"/>
                    <a:pt x="6421" y="927"/>
                  </a:cubicBezTo>
                  <a:cubicBezTo>
                    <a:pt x="8252" y="1558"/>
                    <a:pt x="9702" y="2624"/>
                    <a:pt x="10114" y="3642"/>
                  </a:cubicBezTo>
                  <a:cubicBezTo>
                    <a:pt x="10268" y="4019"/>
                    <a:pt x="10268" y="4365"/>
                    <a:pt x="10114" y="4665"/>
                  </a:cubicBezTo>
                  <a:cubicBezTo>
                    <a:pt x="9769" y="5347"/>
                    <a:pt x="8700" y="5705"/>
                    <a:pt x="7351" y="5705"/>
                  </a:cubicBezTo>
                  <a:cubicBezTo>
                    <a:pt x="6396" y="5705"/>
                    <a:pt x="5301" y="5526"/>
                    <a:pt x="4221" y="5154"/>
                  </a:cubicBezTo>
                  <a:cubicBezTo>
                    <a:pt x="2390" y="4522"/>
                    <a:pt x="940" y="3456"/>
                    <a:pt x="528" y="2438"/>
                  </a:cubicBezTo>
                  <a:cubicBezTo>
                    <a:pt x="376" y="2060"/>
                    <a:pt x="376" y="1717"/>
                    <a:pt x="530" y="1414"/>
                  </a:cubicBezTo>
                  <a:cubicBezTo>
                    <a:pt x="875" y="734"/>
                    <a:pt x="1941" y="376"/>
                    <a:pt x="3292" y="376"/>
                  </a:cubicBezTo>
                  <a:cubicBezTo>
                    <a:pt x="3298" y="376"/>
                    <a:pt x="3303" y="376"/>
                    <a:pt x="3308" y="376"/>
                  </a:cubicBezTo>
                  <a:close/>
                  <a:moveTo>
                    <a:pt x="3281" y="0"/>
                  </a:moveTo>
                  <a:cubicBezTo>
                    <a:pt x="1791" y="0"/>
                    <a:pt x="620" y="432"/>
                    <a:pt x="205" y="1251"/>
                  </a:cubicBezTo>
                  <a:cubicBezTo>
                    <a:pt x="5" y="1644"/>
                    <a:pt x="1" y="2103"/>
                    <a:pt x="193" y="2575"/>
                  </a:cubicBezTo>
                  <a:cubicBezTo>
                    <a:pt x="649" y="3702"/>
                    <a:pt x="2147" y="4823"/>
                    <a:pt x="4104" y="5498"/>
                  </a:cubicBezTo>
                  <a:cubicBezTo>
                    <a:pt x="5245" y="5891"/>
                    <a:pt x="6374" y="6081"/>
                    <a:pt x="7362" y="6081"/>
                  </a:cubicBezTo>
                  <a:cubicBezTo>
                    <a:pt x="8852" y="6081"/>
                    <a:pt x="10023" y="5649"/>
                    <a:pt x="10437" y="4831"/>
                  </a:cubicBezTo>
                  <a:cubicBezTo>
                    <a:pt x="10637" y="4435"/>
                    <a:pt x="10643" y="3977"/>
                    <a:pt x="10451" y="3506"/>
                  </a:cubicBezTo>
                  <a:cubicBezTo>
                    <a:pt x="9995" y="2377"/>
                    <a:pt x="8495" y="1259"/>
                    <a:pt x="6540" y="584"/>
                  </a:cubicBezTo>
                  <a:cubicBezTo>
                    <a:pt x="5399" y="190"/>
                    <a:pt x="427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5248125" y="2559250"/>
              <a:ext cx="75075" cy="66250"/>
            </a:xfrm>
            <a:custGeom>
              <a:rect b="b" l="l" r="r" t="t"/>
              <a:pathLst>
                <a:path extrusionOk="0" h="2650" w="3003">
                  <a:moveTo>
                    <a:pt x="1501" y="1"/>
                  </a:moveTo>
                  <a:cubicBezTo>
                    <a:pt x="1336" y="1"/>
                    <a:pt x="1168" y="32"/>
                    <a:pt x="1006" y="97"/>
                  </a:cubicBezTo>
                  <a:cubicBezTo>
                    <a:pt x="327" y="372"/>
                    <a:pt x="0" y="1145"/>
                    <a:pt x="275" y="1822"/>
                  </a:cubicBezTo>
                  <a:cubicBezTo>
                    <a:pt x="483" y="2337"/>
                    <a:pt x="979" y="2650"/>
                    <a:pt x="1502" y="2650"/>
                  </a:cubicBezTo>
                  <a:cubicBezTo>
                    <a:pt x="1668" y="2650"/>
                    <a:pt x="1836" y="2619"/>
                    <a:pt x="1999" y="2553"/>
                  </a:cubicBezTo>
                  <a:cubicBezTo>
                    <a:pt x="2678" y="2278"/>
                    <a:pt x="3003" y="1507"/>
                    <a:pt x="2730" y="828"/>
                  </a:cubicBezTo>
                  <a:cubicBezTo>
                    <a:pt x="2522" y="312"/>
                    <a:pt x="2024" y="1"/>
                    <a:pt x="1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7"/>
          <p:cNvSpPr/>
          <p:nvPr/>
        </p:nvSpPr>
        <p:spPr>
          <a:xfrm>
            <a:off x="922957" y="3721513"/>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1747688" y="4189500"/>
            <a:ext cx="73500" cy="7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A083F9">
            <a:alpha val="18240"/>
          </a:srgbClr>
        </a:solidFill>
      </p:bgPr>
    </p:bg>
    <p:spTree>
      <p:nvGrpSpPr>
        <p:cNvPr id="103" name="Shape 103"/>
        <p:cNvGrpSpPr/>
        <p:nvPr/>
      </p:nvGrpSpPr>
      <p:grpSpPr>
        <a:xfrm>
          <a:off x="0" y="0"/>
          <a:ext cx="0" cy="0"/>
          <a:chOff x="0" y="0"/>
          <a:chExt cx="0" cy="0"/>
        </a:xfrm>
      </p:grpSpPr>
      <p:sp>
        <p:nvSpPr>
          <p:cNvPr id="104" name="Google Shape;104;p18"/>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ph idx="1" type="subTitle"/>
          </p:nvPr>
        </p:nvSpPr>
        <p:spPr>
          <a:xfrm>
            <a:off x="1181425" y="2303125"/>
            <a:ext cx="2907600" cy="713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6" name="Google Shape;106;p18"/>
          <p:cNvSpPr txBox="1"/>
          <p:nvPr>
            <p:ph idx="2" type="subTitle"/>
          </p:nvPr>
        </p:nvSpPr>
        <p:spPr>
          <a:xfrm>
            <a:off x="4836300" y="2303125"/>
            <a:ext cx="2907600" cy="713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7" name="Google Shape;107;p18"/>
          <p:cNvSpPr txBox="1"/>
          <p:nvPr>
            <p:ph idx="3" type="subTitle"/>
          </p:nvPr>
        </p:nvSpPr>
        <p:spPr>
          <a:xfrm>
            <a:off x="1181425" y="2917150"/>
            <a:ext cx="29076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8" name="Google Shape;108;p18"/>
          <p:cNvSpPr txBox="1"/>
          <p:nvPr>
            <p:ph idx="4" type="subTitle"/>
          </p:nvPr>
        </p:nvSpPr>
        <p:spPr>
          <a:xfrm>
            <a:off x="4836300" y="2917150"/>
            <a:ext cx="29076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0" name="Google Shape;110;p18"/>
          <p:cNvSpPr/>
          <p:nvPr/>
        </p:nvSpPr>
        <p:spPr>
          <a:xfrm rot="2700000">
            <a:off x="-1173985" y="-1085456"/>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520546" y="454423"/>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18"/>
          <p:cNvGrpSpPr/>
          <p:nvPr/>
        </p:nvGrpSpPr>
        <p:grpSpPr>
          <a:xfrm>
            <a:off x="7483815" y="3783526"/>
            <a:ext cx="576942" cy="518152"/>
            <a:chOff x="2277900" y="2321550"/>
            <a:chExt cx="313300" cy="281375"/>
          </a:xfrm>
        </p:grpSpPr>
        <p:sp>
          <p:nvSpPr>
            <p:cNvPr id="113" name="Google Shape;113;p18"/>
            <p:cNvSpPr/>
            <p:nvPr/>
          </p:nvSpPr>
          <p:spPr>
            <a:xfrm>
              <a:off x="2277900" y="2401425"/>
              <a:ext cx="192900" cy="201500"/>
            </a:xfrm>
            <a:custGeom>
              <a:rect b="b" l="l" r="r" t="t"/>
              <a:pathLst>
                <a:path extrusionOk="0" h="8060" w="7716">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2493125" y="2321550"/>
              <a:ext cx="98075" cy="105950"/>
            </a:xfrm>
            <a:custGeom>
              <a:rect b="b" l="l" r="r" t="t"/>
              <a:pathLst>
                <a:path extrusionOk="0" h="4238" w="3923">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2441575" y="2394025"/>
              <a:ext cx="67675" cy="52700"/>
            </a:xfrm>
            <a:custGeom>
              <a:rect b="b" l="l" r="r" t="t"/>
              <a:pathLst>
                <a:path extrusionOk="0" h="2108" w="2707">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8"/>
          <p:cNvSpPr/>
          <p:nvPr/>
        </p:nvSpPr>
        <p:spPr>
          <a:xfrm>
            <a:off x="8350500" y="4005850"/>
            <a:ext cx="73500" cy="7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8060745" y="4460600"/>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A083F9">
            <a:alpha val="18240"/>
          </a:srgbClr>
        </a:solidFill>
      </p:bgPr>
    </p:bg>
    <p:spTree>
      <p:nvGrpSpPr>
        <p:cNvPr id="118" name="Shape 118"/>
        <p:cNvGrpSpPr/>
        <p:nvPr/>
      </p:nvGrpSpPr>
      <p:grpSpPr>
        <a:xfrm>
          <a:off x="0" y="0"/>
          <a:ext cx="0" cy="0"/>
          <a:chOff x="0" y="0"/>
          <a:chExt cx="0" cy="0"/>
        </a:xfrm>
      </p:grpSpPr>
      <p:sp>
        <p:nvSpPr>
          <p:cNvPr id="119" name="Google Shape;119;p19"/>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ph type="title"/>
          </p:nvPr>
        </p:nvSpPr>
        <p:spPr>
          <a:xfrm>
            <a:off x="715150" y="535000"/>
            <a:ext cx="7713900" cy="698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1pPr>
            <a:lvl2pPr lvl="1">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2pPr>
            <a:lvl3pPr lvl="2">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3pPr>
            <a:lvl4pPr lvl="3">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4pPr>
            <a:lvl5pPr lvl="4">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5pPr>
            <a:lvl6pPr lvl="5">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6pPr>
            <a:lvl7pPr lvl="6">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7pPr>
            <a:lvl8pPr lvl="7">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8pPr>
            <a:lvl9pPr lvl="8">
              <a:lnSpc>
                <a:spcPct val="115000"/>
              </a:lnSpc>
              <a:spcBef>
                <a:spcPts val="0"/>
              </a:spcBef>
              <a:spcAft>
                <a:spcPts val="0"/>
              </a:spcAft>
              <a:buClr>
                <a:schemeClr val="dk1"/>
              </a:buClr>
              <a:buSzPts val="3200"/>
              <a:buFont typeface="Hammersmith One"/>
              <a:buNone/>
              <a:defRPr b="1" sz="3200">
                <a:solidFill>
                  <a:schemeClr val="dk1"/>
                </a:solidFill>
                <a:latin typeface="Hammersmith One"/>
                <a:ea typeface="Hammersmith One"/>
                <a:cs typeface="Hammersmith One"/>
                <a:sym typeface="Hammersmith 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A083F9">
            <a:alpha val="18240"/>
          </a:srgbClr>
        </a:solidFill>
      </p:bgPr>
    </p:bg>
    <p:spTree>
      <p:nvGrpSpPr>
        <p:cNvPr id="121" name="Shape 121"/>
        <p:cNvGrpSpPr/>
        <p:nvPr/>
      </p:nvGrpSpPr>
      <p:grpSpPr>
        <a:xfrm>
          <a:off x="0" y="0"/>
          <a:ext cx="0" cy="0"/>
          <a:chOff x="0" y="0"/>
          <a:chExt cx="0" cy="0"/>
        </a:xfrm>
      </p:grpSpPr>
      <p:sp>
        <p:nvSpPr>
          <p:cNvPr id="122" name="Google Shape;122;p20"/>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 name="Google Shape;124;p20"/>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434343"/>
              </a:buClr>
              <a:buSzPts val="1400"/>
              <a:buChar char="●"/>
              <a:defRPr sz="1400">
                <a:solidFill>
                  <a:srgbClr val="434343"/>
                </a:solidFill>
              </a:defRPr>
            </a:lvl1pPr>
            <a:lvl2pPr indent="-317500" lvl="1" marL="914400">
              <a:lnSpc>
                <a:spcPct val="115000"/>
              </a:lnSpc>
              <a:spcBef>
                <a:spcPts val="0"/>
              </a:spcBef>
              <a:spcAft>
                <a:spcPts val="0"/>
              </a:spcAft>
              <a:buClr>
                <a:srgbClr val="434343"/>
              </a:buClr>
              <a:buSzPts val="1400"/>
              <a:buChar char="○"/>
              <a:defRPr>
                <a:solidFill>
                  <a:srgbClr val="434343"/>
                </a:solidFill>
              </a:defRPr>
            </a:lvl2pPr>
            <a:lvl3pPr indent="-317500" lvl="2" marL="1371600">
              <a:lnSpc>
                <a:spcPct val="115000"/>
              </a:lnSpc>
              <a:spcBef>
                <a:spcPts val="0"/>
              </a:spcBef>
              <a:spcAft>
                <a:spcPts val="0"/>
              </a:spcAft>
              <a:buClr>
                <a:srgbClr val="434343"/>
              </a:buClr>
              <a:buSzPts val="1400"/>
              <a:buChar char="■"/>
              <a:defRPr>
                <a:solidFill>
                  <a:srgbClr val="434343"/>
                </a:solidFill>
              </a:defRPr>
            </a:lvl3pPr>
            <a:lvl4pPr indent="-317500" lvl="3" marL="1828800">
              <a:lnSpc>
                <a:spcPct val="115000"/>
              </a:lnSpc>
              <a:spcBef>
                <a:spcPts val="0"/>
              </a:spcBef>
              <a:spcAft>
                <a:spcPts val="0"/>
              </a:spcAft>
              <a:buClr>
                <a:srgbClr val="434343"/>
              </a:buClr>
              <a:buSzPts val="1400"/>
              <a:buChar char="●"/>
              <a:defRPr>
                <a:solidFill>
                  <a:srgbClr val="434343"/>
                </a:solidFill>
              </a:defRPr>
            </a:lvl4pPr>
            <a:lvl5pPr indent="-317500" lvl="4" marL="2286000">
              <a:lnSpc>
                <a:spcPct val="115000"/>
              </a:lnSpc>
              <a:spcBef>
                <a:spcPts val="0"/>
              </a:spcBef>
              <a:spcAft>
                <a:spcPts val="0"/>
              </a:spcAft>
              <a:buClr>
                <a:srgbClr val="434343"/>
              </a:buClr>
              <a:buSzPts val="1400"/>
              <a:buChar char="○"/>
              <a:defRPr>
                <a:solidFill>
                  <a:srgbClr val="434343"/>
                </a:solidFill>
              </a:defRPr>
            </a:lvl5pPr>
            <a:lvl6pPr indent="-317500" lvl="5" marL="2743200">
              <a:lnSpc>
                <a:spcPct val="115000"/>
              </a:lnSpc>
              <a:spcBef>
                <a:spcPts val="0"/>
              </a:spcBef>
              <a:spcAft>
                <a:spcPts val="0"/>
              </a:spcAft>
              <a:buClr>
                <a:srgbClr val="434343"/>
              </a:buClr>
              <a:buSzPts val="1400"/>
              <a:buChar char="■"/>
              <a:defRPr>
                <a:solidFill>
                  <a:srgbClr val="434343"/>
                </a:solidFill>
              </a:defRPr>
            </a:lvl6pPr>
            <a:lvl7pPr indent="-317500" lvl="6" marL="3200400">
              <a:lnSpc>
                <a:spcPct val="115000"/>
              </a:lnSpc>
              <a:spcBef>
                <a:spcPts val="0"/>
              </a:spcBef>
              <a:spcAft>
                <a:spcPts val="0"/>
              </a:spcAft>
              <a:buClr>
                <a:srgbClr val="434343"/>
              </a:buClr>
              <a:buSzPts val="1400"/>
              <a:buChar char="●"/>
              <a:defRPr>
                <a:solidFill>
                  <a:srgbClr val="434343"/>
                </a:solidFill>
              </a:defRPr>
            </a:lvl7pPr>
            <a:lvl8pPr indent="-317500" lvl="7" marL="3657600">
              <a:lnSpc>
                <a:spcPct val="115000"/>
              </a:lnSpc>
              <a:spcBef>
                <a:spcPts val="0"/>
              </a:spcBef>
              <a:spcAft>
                <a:spcPts val="0"/>
              </a:spcAft>
              <a:buClr>
                <a:srgbClr val="434343"/>
              </a:buClr>
              <a:buSzPts val="1400"/>
              <a:buChar char="○"/>
              <a:defRPr>
                <a:solidFill>
                  <a:srgbClr val="434343"/>
                </a:solidFill>
              </a:defRPr>
            </a:lvl8pPr>
            <a:lvl9pPr indent="-317500" lvl="8" marL="4114800">
              <a:lnSpc>
                <a:spcPct val="115000"/>
              </a:lnSpc>
              <a:spcBef>
                <a:spcPts val="0"/>
              </a:spcBef>
              <a:spcAft>
                <a:spcPts val="0"/>
              </a:spcAft>
              <a:buClr>
                <a:srgbClr val="434343"/>
              </a:buClr>
              <a:buSzPts val="1400"/>
              <a:buChar char="■"/>
              <a:defRPr>
                <a:solidFill>
                  <a:srgbClr val="434343"/>
                </a:solidFill>
              </a:defRPr>
            </a:lvl9pPr>
          </a:lstStyle>
          <a:p/>
        </p:txBody>
      </p:sp>
      <p:sp>
        <p:nvSpPr>
          <p:cNvPr id="125" name="Google Shape;125;p20"/>
          <p:cNvSpPr/>
          <p:nvPr/>
        </p:nvSpPr>
        <p:spPr>
          <a:xfrm rot="-8100000">
            <a:off x="7851590" y="3886594"/>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7707075" y="4369913"/>
            <a:ext cx="73500" cy="7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20"/>
          <p:cNvGrpSpPr/>
          <p:nvPr/>
        </p:nvGrpSpPr>
        <p:grpSpPr>
          <a:xfrm rot="-4500051">
            <a:off x="8060071" y="3710044"/>
            <a:ext cx="576955" cy="518164"/>
            <a:chOff x="2277900" y="2321550"/>
            <a:chExt cx="313300" cy="281375"/>
          </a:xfrm>
        </p:grpSpPr>
        <p:sp>
          <p:nvSpPr>
            <p:cNvPr id="128" name="Google Shape;128;p20"/>
            <p:cNvSpPr/>
            <p:nvPr/>
          </p:nvSpPr>
          <p:spPr>
            <a:xfrm>
              <a:off x="2277900" y="2401425"/>
              <a:ext cx="192900" cy="201500"/>
            </a:xfrm>
            <a:custGeom>
              <a:rect b="b" l="l" r="r" t="t"/>
              <a:pathLst>
                <a:path extrusionOk="0" h="8060" w="7716">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2493125" y="2321550"/>
              <a:ext cx="98075" cy="105950"/>
            </a:xfrm>
            <a:custGeom>
              <a:rect b="b" l="l" r="r" t="t"/>
              <a:pathLst>
                <a:path extrusionOk="0" h="4238" w="3923">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2441575" y="2394025"/>
              <a:ext cx="67675" cy="52700"/>
            </a:xfrm>
            <a:custGeom>
              <a:rect b="b" l="l" r="r" t="t"/>
              <a:pathLst>
                <a:path extrusionOk="0" h="2108" w="2707">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20"/>
          <p:cNvSpPr/>
          <p:nvPr/>
        </p:nvSpPr>
        <p:spPr>
          <a:xfrm>
            <a:off x="7559170" y="3690100"/>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A083F9">
            <a:alpha val="18240"/>
          </a:srgbClr>
        </a:solidFill>
      </p:bgPr>
    </p:bg>
    <p:spTree>
      <p:nvGrpSpPr>
        <p:cNvPr id="132" name="Shape 132"/>
        <p:cNvGrpSpPr/>
        <p:nvPr/>
      </p:nvGrpSpPr>
      <p:grpSpPr>
        <a:xfrm>
          <a:off x="0" y="0"/>
          <a:ext cx="0" cy="0"/>
          <a:chOff x="0" y="0"/>
          <a:chExt cx="0" cy="0"/>
        </a:xfrm>
      </p:grpSpPr>
      <p:sp>
        <p:nvSpPr>
          <p:cNvPr id="133" name="Google Shape;133;p21"/>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135" name="Google Shape;135;p21"/>
          <p:cNvGrpSpPr/>
          <p:nvPr/>
        </p:nvGrpSpPr>
        <p:grpSpPr>
          <a:xfrm>
            <a:off x="8223433" y="765496"/>
            <a:ext cx="306287" cy="520408"/>
            <a:chOff x="4204200" y="3943975"/>
            <a:chExt cx="166325" cy="282600"/>
          </a:xfrm>
        </p:grpSpPr>
        <p:sp>
          <p:nvSpPr>
            <p:cNvPr id="136" name="Google Shape;136;p21"/>
            <p:cNvSpPr/>
            <p:nvPr/>
          </p:nvSpPr>
          <p:spPr>
            <a:xfrm>
              <a:off x="4254850" y="4002150"/>
              <a:ext cx="115675" cy="106575"/>
            </a:xfrm>
            <a:custGeom>
              <a:rect b="b" l="l" r="r" t="t"/>
              <a:pathLst>
                <a:path extrusionOk="0" h="4263" w="4627">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a:off x="4218200" y="4168200"/>
              <a:ext cx="63175" cy="58375"/>
            </a:xfrm>
            <a:custGeom>
              <a:rect b="b" l="l" r="r" t="t"/>
              <a:pathLst>
                <a:path extrusionOk="0" h="2335" w="2527">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a:off x="4204200" y="3943975"/>
              <a:ext cx="59450" cy="62325"/>
            </a:xfrm>
            <a:custGeom>
              <a:rect b="b" l="l" r="r" t="t"/>
              <a:pathLst>
                <a:path extrusionOk="0" h="2493" w="2378">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4252875" y="4096800"/>
              <a:ext cx="45425" cy="83475"/>
            </a:xfrm>
            <a:custGeom>
              <a:rect b="b" l="l" r="r" t="t"/>
              <a:pathLst>
                <a:path extrusionOk="0" h="3339" w="1817">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p:nvPr/>
          </p:nvSpPr>
          <p:spPr>
            <a:xfrm>
              <a:off x="4247025" y="3985075"/>
              <a:ext cx="41925" cy="34400"/>
            </a:xfrm>
            <a:custGeom>
              <a:rect b="b" l="l" r="r" t="t"/>
              <a:pathLst>
                <a:path extrusionOk="0" h="1376" w="1677">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21"/>
          <p:cNvGrpSpPr/>
          <p:nvPr/>
        </p:nvGrpSpPr>
        <p:grpSpPr>
          <a:xfrm>
            <a:off x="556640" y="3783526"/>
            <a:ext cx="576942" cy="518152"/>
            <a:chOff x="2277900" y="2321550"/>
            <a:chExt cx="313300" cy="281375"/>
          </a:xfrm>
        </p:grpSpPr>
        <p:sp>
          <p:nvSpPr>
            <p:cNvPr id="142" name="Google Shape;142;p21"/>
            <p:cNvSpPr/>
            <p:nvPr/>
          </p:nvSpPr>
          <p:spPr>
            <a:xfrm>
              <a:off x="2277900" y="2401425"/>
              <a:ext cx="192900" cy="201500"/>
            </a:xfrm>
            <a:custGeom>
              <a:rect b="b" l="l" r="r" t="t"/>
              <a:pathLst>
                <a:path extrusionOk="0" h="8060" w="7716">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2493125" y="2321550"/>
              <a:ext cx="98075" cy="105950"/>
            </a:xfrm>
            <a:custGeom>
              <a:rect b="b" l="l" r="r" t="t"/>
              <a:pathLst>
                <a:path extrusionOk="0" h="4238" w="3923">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a:off x="2441575" y="2394025"/>
              <a:ext cx="67675" cy="52700"/>
            </a:xfrm>
            <a:custGeom>
              <a:rect b="b" l="l" r="r" t="t"/>
              <a:pathLst>
                <a:path extrusionOk="0" h="2108" w="2707">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21"/>
          <p:cNvSpPr/>
          <p:nvPr/>
        </p:nvSpPr>
        <p:spPr>
          <a:xfrm>
            <a:off x="7909121" y="461598"/>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1423325" y="4005850"/>
            <a:ext cx="73500" cy="7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1133570" y="4460600"/>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7747200" y="988950"/>
            <a:ext cx="73500" cy="73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A083F9">
            <a:alpha val="18240"/>
          </a:srgbClr>
        </a:solidFill>
      </p:bgPr>
    </p:bg>
    <p:spTree>
      <p:nvGrpSpPr>
        <p:cNvPr id="149" name="Shape 149"/>
        <p:cNvGrpSpPr/>
        <p:nvPr/>
      </p:nvGrpSpPr>
      <p:grpSpPr>
        <a:xfrm>
          <a:off x="0" y="0"/>
          <a:ext cx="0" cy="0"/>
          <a:chOff x="0" y="0"/>
          <a:chExt cx="0" cy="0"/>
        </a:xfrm>
      </p:grpSpPr>
      <p:sp>
        <p:nvSpPr>
          <p:cNvPr id="150" name="Google Shape;150;p22"/>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2" name="Google Shape;152;p22"/>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22"/>
          <p:cNvSpPr/>
          <p:nvPr/>
        </p:nvSpPr>
        <p:spPr>
          <a:xfrm flipH="1">
            <a:off x="-2201954" y="2571750"/>
            <a:ext cx="4145917" cy="2800530"/>
          </a:xfrm>
          <a:custGeom>
            <a:rect b="b" l="l" r="r" t="t"/>
            <a:pathLst>
              <a:path extrusionOk="0" h="72160" w="106826">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a:off x="1833200" y="4163188"/>
            <a:ext cx="73500" cy="7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a:off x="650244" y="4126529"/>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a:off x="8276557" y="1294438"/>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7469838" y="910575"/>
            <a:ext cx="73500" cy="73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22"/>
          <p:cNvGrpSpPr/>
          <p:nvPr/>
        </p:nvGrpSpPr>
        <p:grpSpPr>
          <a:xfrm>
            <a:off x="7852350" y="535008"/>
            <a:ext cx="576931" cy="534496"/>
            <a:chOff x="5151425" y="2466450"/>
            <a:chExt cx="266100" cy="246550"/>
          </a:xfrm>
        </p:grpSpPr>
        <p:sp>
          <p:nvSpPr>
            <p:cNvPr id="159" name="Google Shape;159;p22"/>
            <p:cNvSpPr/>
            <p:nvPr/>
          </p:nvSpPr>
          <p:spPr>
            <a:xfrm>
              <a:off x="5210200" y="2469700"/>
              <a:ext cx="151425" cy="238850"/>
            </a:xfrm>
            <a:custGeom>
              <a:rect b="b" l="l" r="r" t="t"/>
              <a:pathLst>
                <a:path extrusionOk="0" h="9554" w="6057">
                  <a:moveTo>
                    <a:pt x="1626" y="365"/>
                  </a:moveTo>
                  <a:cubicBezTo>
                    <a:pt x="2062" y="365"/>
                    <a:pt x="2583" y="626"/>
                    <a:pt x="3110" y="1112"/>
                  </a:cubicBezTo>
                  <a:cubicBezTo>
                    <a:pt x="3837" y="1785"/>
                    <a:pt x="4500" y="2807"/>
                    <a:pt x="4978" y="3988"/>
                  </a:cubicBezTo>
                  <a:cubicBezTo>
                    <a:pt x="5457" y="5169"/>
                    <a:pt x="5691" y="6363"/>
                    <a:pt x="5637" y="7352"/>
                  </a:cubicBezTo>
                  <a:cubicBezTo>
                    <a:pt x="5588" y="8277"/>
                    <a:pt x="5277" y="8924"/>
                    <a:pt x="4789" y="9121"/>
                  </a:cubicBezTo>
                  <a:cubicBezTo>
                    <a:pt x="4678" y="9166"/>
                    <a:pt x="4558" y="9188"/>
                    <a:pt x="4431" y="9188"/>
                  </a:cubicBezTo>
                  <a:cubicBezTo>
                    <a:pt x="3995" y="9188"/>
                    <a:pt x="3474" y="8929"/>
                    <a:pt x="2947" y="8441"/>
                  </a:cubicBezTo>
                  <a:cubicBezTo>
                    <a:pt x="2220" y="7768"/>
                    <a:pt x="1557" y="6749"/>
                    <a:pt x="1079" y="5567"/>
                  </a:cubicBezTo>
                  <a:cubicBezTo>
                    <a:pt x="600" y="4386"/>
                    <a:pt x="366" y="3190"/>
                    <a:pt x="420" y="2203"/>
                  </a:cubicBezTo>
                  <a:cubicBezTo>
                    <a:pt x="471" y="1276"/>
                    <a:pt x="780" y="632"/>
                    <a:pt x="1269" y="432"/>
                  </a:cubicBezTo>
                  <a:cubicBezTo>
                    <a:pt x="1380" y="387"/>
                    <a:pt x="1499" y="365"/>
                    <a:pt x="1626" y="365"/>
                  </a:cubicBezTo>
                  <a:close/>
                  <a:moveTo>
                    <a:pt x="1634" y="0"/>
                  </a:moveTo>
                  <a:cubicBezTo>
                    <a:pt x="1459" y="0"/>
                    <a:pt x="1291" y="32"/>
                    <a:pt x="1133" y="97"/>
                  </a:cubicBezTo>
                  <a:cubicBezTo>
                    <a:pt x="497" y="353"/>
                    <a:pt x="116" y="1094"/>
                    <a:pt x="57" y="2183"/>
                  </a:cubicBezTo>
                  <a:cubicBezTo>
                    <a:pt x="0" y="3223"/>
                    <a:pt x="243" y="4473"/>
                    <a:pt x="742" y="5703"/>
                  </a:cubicBezTo>
                  <a:cubicBezTo>
                    <a:pt x="1238" y="6932"/>
                    <a:pt x="1935" y="7999"/>
                    <a:pt x="2698" y="8707"/>
                  </a:cubicBezTo>
                  <a:cubicBezTo>
                    <a:pt x="3300" y="9265"/>
                    <a:pt x="3896" y="9554"/>
                    <a:pt x="4425" y="9554"/>
                  </a:cubicBezTo>
                  <a:cubicBezTo>
                    <a:pt x="4599" y="9554"/>
                    <a:pt x="4766" y="9521"/>
                    <a:pt x="4924" y="9457"/>
                  </a:cubicBezTo>
                  <a:cubicBezTo>
                    <a:pt x="5558" y="9200"/>
                    <a:pt x="5942" y="8459"/>
                    <a:pt x="6000" y="7371"/>
                  </a:cubicBezTo>
                  <a:cubicBezTo>
                    <a:pt x="6057" y="6331"/>
                    <a:pt x="5812" y="5081"/>
                    <a:pt x="5316" y="3851"/>
                  </a:cubicBezTo>
                  <a:cubicBezTo>
                    <a:pt x="4817" y="2621"/>
                    <a:pt x="4122" y="1555"/>
                    <a:pt x="3357" y="846"/>
                  </a:cubicBezTo>
                  <a:cubicBezTo>
                    <a:pt x="2756" y="289"/>
                    <a:pt x="2161" y="0"/>
                    <a:pt x="16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5189000" y="2466450"/>
              <a:ext cx="190900" cy="246550"/>
            </a:xfrm>
            <a:custGeom>
              <a:rect b="b" l="l" r="r" t="t"/>
              <a:pathLst>
                <a:path extrusionOk="0" h="9862" w="7636">
                  <a:moveTo>
                    <a:pt x="5725" y="364"/>
                  </a:moveTo>
                  <a:cubicBezTo>
                    <a:pt x="5867" y="364"/>
                    <a:pt x="6002" y="384"/>
                    <a:pt x="6129" y="428"/>
                  </a:cubicBezTo>
                  <a:cubicBezTo>
                    <a:pt x="6450" y="540"/>
                    <a:pt x="6689" y="786"/>
                    <a:pt x="6842" y="1164"/>
                  </a:cubicBezTo>
                  <a:cubicBezTo>
                    <a:pt x="7254" y="2181"/>
                    <a:pt x="6955" y="3954"/>
                    <a:pt x="6079" y="5683"/>
                  </a:cubicBezTo>
                  <a:cubicBezTo>
                    <a:pt x="4960" y="7890"/>
                    <a:pt x="3158" y="9497"/>
                    <a:pt x="1910" y="9497"/>
                  </a:cubicBezTo>
                  <a:cubicBezTo>
                    <a:pt x="1767" y="9497"/>
                    <a:pt x="1633" y="9476"/>
                    <a:pt x="1507" y="9433"/>
                  </a:cubicBezTo>
                  <a:cubicBezTo>
                    <a:pt x="1188" y="9322"/>
                    <a:pt x="947" y="9074"/>
                    <a:pt x="794" y="8696"/>
                  </a:cubicBezTo>
                  <a:cubicBezTo>
                    <a:pt x="382" y="7680"/>
                    <a:pt x="683" y="5905"/>
                    <a:pt x="1559" y="4177"/>
                  </a:cubicBezTo>
                  <a:cubicBezTo>
                    <a:pt x="2676" y="1973"/>
                    <a:pt x="4477" y="364"/>
                    <a:pt x="5723" y="364"/>
                  </a:cubicBezTo>
                  <a:close/>
                  <a:moveTo>
                    <a:pt x="5719" y="0"/>
                  </a:moveTo>
                  <a:cubicBezTo>
                    <a:pt x="4308" y="0"/>
                    <a:pt x="2445" y="1625"/>
                    <a:pt x="1234" y="4013"/>
                  </a:cubicBezTo>
                  <a:cubicBezTo>
                    <a:pt x="299" y="5859"/>
                    <a:pt x="0" y="7707"/>
                    <a:pt x="457" y="8833"/>
                  </a:cubicBezTo>
                  <a:cubicBezTo>
                    <a:pt x="648" y="9306"/>
                    <a:pt x="972" y="9631"/>
                    <a:pt x="1390" y="9777"/>
                  </a:cubicBezTo>
                  <a:cubicBezTo>
                    <a:pt x="1555" y="9833"/>
                    <a:pt x="1733" y="9861"/>
                    <a:pt x="1917" y="9861"/>
                  </a:cubicBezTo>
                  <a:cubicBezTo>
                    <a:pt x="3328" y="9861"/>
                    <a:pt x="5192" y="8236"/>
                    <a:pt x="6402" y="5847"/>
                  </a:cubicBezTo>
                  <a:cubicBezTo>
                    <a:pt x="7339" y="4001"/>
                    <a:pt x="7636" y="2155"/>
                    <a:pt x="7179" y="1026"/>
                  </a:cubicBezTo>
                  <a:cubicBezTo>
                    <a:pt x="6988" y="554"/>
                    <a:pt x="6666" y="229"/>
                    <a:pt x="6246" y="85"/>
                  </a:cubicBezTo>
                  <a:cubicBezTo>
                    <a:pt x="6080" y="28"/>
                    <a:pt x="5903" y="0"/>
                    <a:pt x="5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5151425" y="2513700"/>
              <a:ext cx="266100" cy="152050"/>
            </a:xfrm>
            <a:custGeom>
              <a:rect b="b" l="l" r="r" t="t"/>
              <a:pathLst>
                <a:path extrusionOk="0" h="6082" w="10644">
                  <a:moveTo>
                    <a:pt x="3308" y="376"/>
                  </a:moveTo>
                  <a:cubicBezTo>
                    <a:pt x="4258" y="376"/>
                    <a:pt x="5348" y="556"/>
                    <a:pt x="6421" y="927"/>
                  </a:cubicBezTo>
                  <a:cubicBezTo>
                    <a:pt x="8252" y="1558"/>
                    <a:pt x="9702" y="2624"/>
                    <a:pt x="10114" y="3642"/>
                  </a:cubicBezTo>
                  <a:cubicBezTo>
                    <a:pt x="10268" y="4019"/>
                    <a:pt x="10268" y="4365"/>
                    <a:pt x="10114" y="4665"/>
                  </a:cubicBezTo>
                  <a:cubicBezTo>
                    <a:pt x="9769" y="5347"/>
                    <a:pt x="8700" y="5705"/>
                    <a:pt x="7351" y="5705"/>
                  </a:cubicBezTo>
                  <a:cubicBezTo>
                    <a:pt x="6396" y="5705"/>
                    <a:pt x="5301" y="5526"/>
                    <a:pt x="4221" y="5154"/>
                  </a:cubicBezTo>
                  <a:cubicBezTo>
                    <a:pt x="2390" y="4522"/>
                    <a:pt x="940" y="3456"/>
                    <a:pt x="528" y="2438"/>
                  </a:cubicBezTo>
                  <a:cubicBezTo>
                    <a:pt x="376" y="2060"/>
                    <a:pt x="376" y="1717"/>
                    <a:pt x="530" y="1414"/>
                  </a:cubicBezTo>
                  <a:cubicBezTo>
                    <a:pt x="875" y="734"/>
                    <a:pt x="1941" y="376"/>
                    <a:pt x="3292" y="376"/>
                  </a:cubicBezTo>
                  <a:cubicBezTo>
                    <a:pt x="3298" y="376"/>
                    <a:pt x="3303" y="376"/>
                    <a:pt x="3308" y="376"/>
                  </a:cubicBezTo>
                  <a:close/>
                  <a:moveTo>
                    <a:pt x="3281" y="0"/>
                  </a:moveTo>
                  <a:cubicBezTo>
                    <a:pt x="1791" y="0"/>
                    <a:pt x="620" y="432"/>
                    <a:pt x="205" y="1251"/>
                  </a:cubicBezTo>
                  <a:cubicBezTo>
                    <a:pt x="5" y="1644"/>
                    <a:pt x="1" y="2103"/>
                    <a:pt x="193" y="2575"/>
                  </a:cubicBezTo>
                  <a:cubicBezTo>
                    <a:pt x="649" y="3702"/>
                    <a:pt x="2147" y="4823"/>
                    <a:pt x="4104" y="5498"/>
                  </a:cubicBezTo>
                  <a:cubicBezTo>
                    <a:pt x="5245" y="5891"/>
                    <a:pt x="6374" y="6081"/>
                    <a:pt x="7362" y="6081"/>
                  </a:cubicBezTo>
                  <a:cubicBezTo>
                    <a:pt x="8852" y="6081"/>
                    <a:pt x="10023" y="5649"/>
                    <a:pt x="10437" y="4831"/>
                  </a:cubicBezTo>
                  <a:cubicBezTo>
                    <a:pt x="10637" y="4435"/>
                    <a:pt x="10643" y="3977"/>
                    <a:pt x="10451" y="3506"/>
                  </a:cubicBezTo>
                  <a:cubicBezTo>
                    <a:pt x="9995" y="2377"/>
                    <a:pt x="8495" y="1259"/>
                    <a:pt x="6540" y="584"/>
                  </a:cubicBezTo>
                  <a:cubicBezTo>
                    <a:pt x="5399" y="190"/>
                    <a:pt x="4270" y="0"/>
                    <a:pt x="32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5248125" y="2559250"/>
              <a:ext cx="75075" cy="66250"/>
            </a:xfrm>
            <a:custGeom>
              <a:rect b="b" l="l" r="r" t="t"/>
              <a:pathLst>
                <a:path extrusionOk="0" h="2650" w="3003">
                  <a:moveTo>
                    <a:pt x="1501" y="1"/>
                  </a:moveTo>
                  <a:cubicBezTo>
                    <a:pt x="1336" y="1"/>
                    <a:pt x="1168" y="32"/>
                    <a:pt x="1006" y="97"/>
                  </a:cubicBezTo>
                  <a:cubicBezTo>
                    <a:pt x="327" y="372"/>
                    <a:pt x="0" y="1145"/>
                    <a:pt x="275" y="1822"/>
                  </a:cubicBezTo>
                  <a:cubicBezTo>
                    <a:pt x="483" y="2337"/>
                    <a:pt x="979" y="2650"/>
                    <a:pt x="1502" y="2650"/>
                  </a:cubicBezTo>
                  <a:cubicBezTo>
                    <a:pt x="1668" y="2650"/>
                    <a:pt x="1836" y="2619"/>
                    <a:pt x="1999" y="2553"/>
                  </a:cubicBezTo>
                  <a:cubicBezTo>
                    <a:pt x="2678" y="2278"/>
                    <a:pt x="3003" y="1507"/>
                    <a:pt x="2730" y="828"/>
                  </a:cubicBezTo>
                  <a:cubicBezTo>
                    <a:pt x="2522" y="312"/>
                    <a:pt x="2024" y="1"/>
                    <a:pt x="1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A083F9">
            <a:alpha val="18240"/>
          </a:srgbClr>
        </a:solidFill>
      </p:bgPr>
    </p:bg>
    <p:spTree>
      <p:nvGrpSpPr>
        <p:cNvPr id="163" name="Shape 163"/>
        <p:cNvGrpSpPr/>
        <p:nvPr/>
      </p:nvGrpSpPr>
      <p:grpSpPr>
        <a:xfrm>
          <a:off x="0" y="0"/>
          <a:ext cx="0" cy="0"/>
          <a:chOff x="0" y="0"/>
          <a:chExt cx="0" cy="0"/>
        </a:xfrm>
      </p:grpSpPr>
      <p:sp>
        <p:nvSpPr>
          <p:cNvPr id="164" name="Google Shape;164;p23"/>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txBox="1"/>
          <p:nvPr>
            <p:ph type="title"/>
          </p:nvPr>
        </p:nvSpPr>
        <p:spPr>
          <a:xfrm>
            <a:off x="720000" y="2285400"/>
            <a:ext cx="7704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grpSp>
        <p:nvGrpSpPr>
          <p:cNvPr id="166" name="Google Shape;166;p23"/>
          <p:cNvGrpSpPr/>
          <p:nvPr/>
        </p:nvGrpSpPr>
        <p:grpSpPr>
          <a:xfrm>
            <a:off x="8223433" y="765496"/>
            <a:ext cx="306287" cy="520408"/>
            <a:chOff x="4204200" y="3943975"/>
            <a:chExt cx="166325" cy="282600"/>
          </a:xfrm>
        </p:grpSpPr>
        <p:sp>
          <p:nvSpPr>
            <p:cNvPr id="167" name="Google Shape;167;p23"/>
            <p:cNvSpPr/>
            <p:nvPr/>
          </p:nvSpPr>
          <p:spPr>
            <a:xfrm>
              <a:off x="4254850" y="4002150"/>
              <a:ext cx="115675" cy="106575"/>
            </a:xfrm>
            <a:custGeom>
              <a:rect b="b" l="l" r="r" t="t"/>
              <a:pathLst>
                <a:path extrusionOk="0" h="4263" w="4627">
                  <a:moveTo>
                    <a:pt x="3046" y="489"/>
                  </a:moveTo>
                  <a:lnTo>
                    <a:pt x="4102" y="1945"/>
                  </a:lnTo>
                  <a:lnTo>
                    <a:pt x="3371" y="3586"/>
                  </a:lnTo>
                  <a:lnTo>
                    <a:pt x="1584" y="3774"/>
                  </a:lnTo>
                  <a:lnTo>
                    <a:pt x="525" y="2320"/>
                  </a:lnTo>
                  <a:lnTo>
                    <a:pt x="1258" y="678"/>
                  </a:lnTo>
                  <a:lnTo>
                    <a:pt x="3046" y="489"/>
                  </a:lnTo>
                  <a:close/>
                  <a:moveTo>
                    <a:pt x="3155" y="1"/>
                  </a:moveTo>
                  <a:cubicBezTo>
                    <a:pt x="3148" y="1"/>
                    <a:pt x="3140" y="1"/>
                    <a:pt x="3133" y="2"/>
                  </a:cubicBezTo>
                  <a:lnTo>
                    <a:pt x="1071" y="220"/>
                  </a:lnTo>
                  <a:cubicBezTo>
                    <a:pt x="986" y="228"/>
                    <a:pt x="913" y="281"/>
                    <a:pt x="879" y="359"/>
                  </a:cubicBezTo>
                  <a:lnTo>
                    <a:pt x="35" y="2252"/>
                  </a:lnTo>
                  <a:cubicBezTo>
                    <a:pt x="0" y="2330"/>
                    <a:pt x="10" y="2419"/>
                    <a:pt x="61" y="2488"/>
                  </a:cubicBezTo>
                  <a:lnTo>
                    <a:pt x="1279" y="4166"/>
                  </a:lnTo>
                  <a:cubicBezTo>
                    <a:pt x="1323" y="4227"/>
                    <a:pt x="1396" y="4263"/>
                    <a:pt x="1471" y="4263"/>
                  </a:cubicBezTo>
                  <a:cubicBezTo>
                    <a:pt x="1479" y="4263"/>
                    <a:pt x="1487" y="4263"/>
                    <a:pt x="1495" y="4261"/>
                  </a:cubicBezTo>
                  <a:lnTo>
                    <a:pt x="3557" y="4045"/>
                  </a:lnTo>
                  <a:cubicBezTo>
                    <a:pt x="3641" y="4037"/>
                    <a:pt x="3714" y="3982"/>
                    <a:pt x="3748" y="3906"/>
                  </a:cubicBezTo>
                  <a:lnTo>
                    <a:pt x="4593" y="2011"/>
                  </a:lnTo>
                  <a:cubicBezTo>
                    <a:pt x="4627" y="1935"/>
                    <a:pt x="4617" y="1844"/>
                    <a:pt x="4566" y="1775"/>
                  </a:cubicBezTo>
                  <a:lnTo>
                    <a:pt x="3349" y="99"/>
                  </a:lnTo>
                  <a:cubicBezTo>
                    <a:pt x="3305" y="37"/>
                    <a:pt x="3231" y="1"/>
                    <a:pt x="3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4218200" y="4168200"/>
              <a:ext cx="63175" cy="58375"/>
            </a:xfrm>
            <a:custGeom>
              <a:rect b="b" l="l" r="r" t="t"/>
              <a:pathLst>
                <a:path extrusionOk="0" h="2335" w="2527">
                  <a:moveTo>
                    <a:pt x="1565" y="489"/>
                  </a:moveTo>
                  <a:lnTo>
                    <a:pt x="2002" y="1090"/>
                  </a:lnTo>
                  <a:lnTo>
                    <a:pt x="1699" y="1769"/>
                  </a:lnTo>
                  <a:lnTo>
                    <a:pt x="962" y="1846"/>
                  </a:lnTo>
                  <a:lnTo>
                    <a:pt x="525" y="1246"/>
                  </a:lnTo>
                  <a:lnTo>
                    <a:pt x="826" y="567"/>
                  </a:lnTo>
                  <a:lnTo>
                    <a:pt x="1565" y="489"/>
                  </a:lnTo>
                  <a:close/>
                  <a:moveTo>
                    <a:pt x="1675" y="1"/>
                  </a:moveTo>
                  <a:cubicBezTo>
                    <a:pt x="1667" y="1"/>
                    <a:pt x="1660" y="1"/>
                    <a:pt x="1652" y="2"/>
                  </a:cubicBezTo>
                  <a:lnTo>
                    <a:pt x="640" y="109"/>
                  </a:lnTo>
                  <a:cubicBezTo>
                    <a:pt x="556" y="117"/>
                    <a:pt x="483" y="170"/>
                    <a:pt x="449" y="248"/>
                  </a:cubicBezTo>
                  <a:lnTo>
                    <a:pt x="35" y="1177"/>
                  </a:lnTo>
                  <a:cubicBezTo>
                    <a:pt x="0" y="1254"/>
                    <a:pt x="10" y="1345"/>
                    <a:pt x="59" y="1414"/>
                  </a:cubicBezTo>
                  <a:lnTo>
                    <a:pt x="657" y="2237"/>
                  </a:lnTo>
                  <a:cubicBezTo>
                    <a:pt x="701" y="2298"/>
                    <a:pt x="774" y="2334"/>
                    <a:pt x="848" y="2334"/>
                  </a:cubicBezTo>
                  <a:lnTo>
                    <a:pt x="875" y="2334"/>
                  </a:lnTo>
                  <a:lnTo>
                    <a:pt x="1886" y="2227"/>
                  </a:lnTo>
                  <a:cubicBezTo>
                    <a:pt x="1971" y="2217"/>
                    <a:pt x="2044" y="2165"/>
                    <a:pt x="2078" y="2086"/>
                  </a:cubicBezTo>
                  <a:lnTo>
                    <a:pt x="2492" y="1157"/>
                  </a:lnTo>
                  <a:cubicBezTo>
                    <a:pt x="2527" y="1080"/>
                    <a:pt x="2516" y="989"/>
                    <a:pt x="2468" y="921"/>
                  </a:cubicBezTo>
                  <a:lnTo>
                    <a:pt x="1870" y="99"/>
                  </a:lnTo>
                  <a:cubicBezTo>
                    <a:pt x="1824" y="37"/>
                    <a:pt x="1750" y="1"/>
                    <a:pt x="1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4204200" y="3943975"/>
              <a:ext cx="59450" cy="62325"/>
            </a:xfrm>
            <a:custGeom>
              <a:rect b="b" l="l" r="r" t="t"/>
              <a:pathLst>
                <a:path extrusionOk="0" h="2493" w="2378">
                  <a:moveTo>
                    <a:pt x="1289" y="509"/>
                  </a:moveTo>
                  <a:lnTo>
                    <a:pt x="1877" y="964"/>
                  </a:lnTo>
                  <a:lnTo>
                    <a:pt x="1776" y="1701"/>
                  </a:lnTo>
                  <a:lnTo>
                    <a:pt x="1089" y="1982"/>
                  </a:lnTo>
                  <a:lnTo>
                    <a:pt x="502" y="1527"/>
                  </a:lnTo>
                  <a:lnTo>
                    <a:pt x="601" y="792"/>
                  </a:lnTo>
                  <a:lnTo>
                    <a:pt x="1289" y="509"/>
                  </a:lnTo>
                  <a:close/>
                  <a:moveTo>
                    <a:pt x="1326" y="1"/>
                  </a:moveTo>
                  <a:cubicBezTo>
                    <a:pt x="1295" y="1"/>
                    <a:pt x="1264" y="7"/>
                    <a:pt x="1235" y="19"/>
                  </a:cubicBezTo>
                  <a:lnTo>
                    <a:pt x="294" y="404"/>
                  </a:lnTo>
                  <a:cubicBezTo>
                    <a:pt x="215" y="437"/>
                    <a:pt x="160" y="507"/>
                    <a:pt x="148" y="592"/>
                  </a:cubicBezTo>
                  <a:lnTo>
                    <a:pt x="13" y="1600"/>
                  </a:lnTo>
                  <a:cubicBezTo>
                    <a:pt x="1" y="1685"/>
                    <a:pt x="35" y="1768"/>
                    <a:pt x="102" y="1820"/>
                  </a:cubicBezTo>
                  <a:lnTo>
                    <a:pt x="908" y="2442"/>
                  </a:lnTo>
                  <a:cubicBezTo>
                    <a:pt x="950" y="2474"/>
                    <a:pt x="1001" y="2493"/>
                    <a:pt x="1053" y="2493"/>
                  </a:cubicBezTo>
                  <a:cubicBezTo>
                    <a:pt x="1083" y="2493"/>
                    <a:pt x="1114" y="2486"/>
                    <a:pt x="1144" y="2474"/>
                  </a:cubicBezTo>
                  <a:lnTo>
                    <a:pt x="2085" y="2089"/>
                  </a:lnTo>
                  <a:cubicBezTo>
                    <a:pt x="2164" y="2056"/>
                    <a:pt x="2218" y="1984"/>
                    <a:pt x="2230" y="1901"/>
                  </a:cubicBezTo>
                  <a:lnTo>
                    <a:pt x="2366" y="891"/>
                  </a:lnTo>
                  <a:cubicBezTo>
                    <a:pt x="2378" y="808"/>
                    <a:pt x="2343" y="724"/>
                    <a:pt x="2277" y="673"/>
                  </a:cubicBezTo>
                  <a:lnTo>
                    <a:pt x="1471" y="49"/>
                  </a:lnTo>
                  <a:cubicBezTo>
                    <a:pt x="1429" y="17"/>
                    <a:pt x="1378" y="1"/>
                    <a:pt x="13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4252875" y="4096800"/>
              <a:ext cx="45425" cy="83475"/>
            </a:xfrm>
            <a:custGeom>
              <a:rect b="b" l="l" r="r" t="t"/>
              <a:pathLst>
                <a:path extrusionOk="0" h="3339" w="1817">
                  <a:moveTo>
                    <a:pt x="1546" y="0"/>
                  </a:moveTo>
                  <a:cubicBezTo>
                    <a:pt x="1455" y="0"/>
                    <a:pt x="1368" y="52"/>
                    <a:pt x="1327" y="140"/>
                  </a:cubicBezTo>
                  <a:lnTo>
                    <a:pt x="53" y="3003"/>
                  </a:lnTo>
                  <a:cubicBezTo>
                    <a:pt x="1" y="3125"/>
                    <a:pt x="53" y="3264"/>
                    <a:pt x="174" y="3318"/>
                  </a:cubicBezTo>
                  <a:cubicBezTo>
                    <a:pt x="205" y="3333"/>
                    <a:pt x="237" y="3339"/>
                    <a:pt x="269" y="3339"/>
                  </a:cubicBezTo>
                  <a:cubicBezTo>
                    <a:pt x="362" y="3339"/>
                    <a:pt x="449" y="3286"/>
                    <a:pt x="487" y="3197"/>
                  </a:cubicBezTo>
                  <a:lnTo>
                    <a:pt x="1762" y="334"/>
                  </a:lnTo>
                  <a:cubicBezTo>
                    <a:pt x="1816" y="214"/>
                    <a:pt x="1762" y="73"/>
                    <a:pt x="1642" y="21"/>
                  </a:cubicBezTo>
                  <a:cubicBezTo>
                    <a:pt x="1611" y="7"/>
                    <a:pt x="1578" y="0"/>
                    <a:pt x="1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4247025" y="3985075"/>
              <a:ext cx="41925" cy="34400"/>
            </a:xfrm>
            <a:custGeom>
              <a:rect b="b" l="l" r="r" t="t"/>
              <a:pathLst>
                <a:path extrusionOk="0" h="1376" w="1677">
                  <a:moveTo>
                    <a:pt x="270" y="0"/>
                  </a:moveTo>
                  <a:cubicBezTo>
                    <a:pt x="200" y="0"/>
                    <a:pt x="130" y="32"/>
                    <a:pt x="83" y="91"/>
                  </a:cubicBezTo>
                  <a:cubicBezTo>
                    <a:pt x="0" y="194"/>
                    <a:pt x="19" y="344"/>
                    <a:pt x="122" y="424"/>
                  </a:cubicBezTo>
                  <a:lnTo>
                    <a:pt x="1263" y="1325"/>
                  </a:lnTo>
                  <a:cubicBezTo>
                    <a:pt x="1305" y="1359"/>
                    <a:pt x="1357" y="1376"/>
                    <a:pt x="1408" y="1376"/>
                  </a:cubicBezTo>
                  <a:cubicBezTo>
                    <a:pt x="1479" y="1376"/>
                    <a:pt x="1549" y="1345"/>
                    <a:pt x="1596" y="1287"/>
                  </a:cubicBezTo>
                  <a:cubicBezTo>
                    <a:pt x="1677" y="1184"/>
                    <a:pt x="1660" y="1034"/>
                    <a:pt x="1557" y="952"/>
                  </a:cubicBezTo>
                  <a:lnTo>
                    <a:pt x="416" y="51"/>
                  </a:lnTo>
                  <a:cubicBezTo>
                    <a:pt x="373" y="17"/>
                    <a:pt x="321"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23"/>
          <p:cNvGrpSpPr/>
          <p:nvPr/>
        </p:nvGrpSpPr>
        <p:grpSpPr>
          <a:xfrm>
            <a:off x="556640" y="3783526"/>
            <a:ext cx="576942" cy="518152"/>
            <a:chOff x="2277900" y="2321550"/>
            <a:chExt cx="313300" cy="281375"/>
          </a:xfrm>
        </p:grpSpPr>
        <p:sp>
          <p:nvSpPr>
            <p:cNvPr id="173" name="Google Shape;173;p23"/>
            <p:cNvSpPr/>
            <p:nvPr/>
          </p:nvSpPr>
          <p:spPr>
            <a:xfrm>
              <a:off x="2277900" y="2401425"/>
              <a:ext cx="192900" cy="201500"/>
            </a:xfrm>
            <a:custGeom>
              <a:rect b="b" l="l" r="r" t="t"/>
              <a:pathLst>
                <a:path extrusionOk="0" h="8060" w="7716">
                  <a:moveTo>
                    <a:pt x="3256" y="509"/>
                  </a:moveTo>
                  <a:lnTo>
                    <a:pt x="6606" y="1749"/>
                  </a:lnTo>
                  <a:lnTo>
                    <a:pt x="7208" y="5271"/>
                  </a:lnTo>
                  <a:lnTo>
                    <a:pt x="4460" y="7551"/>
                  </a:lnTo>
                  <a:lnTo>
                    <a:pt x="1109" y="6313"/>
                  </a:lnTo>
                  <a:lnTo>
                    <a:pt x="508" y="2791"/>
                  </a:lnTo>
                  <a:lnTo>
                    <a:pt x="3256" y="509"/>
                  </a:lnTo>
                  <a:close/>
                  <a:moveTo>
                    <a:pt x="3210" y="0"/>
                  </a:moveTo>
                  <a:cubicBezTo>
                    <a:pt x="3156" y="0"/>
                    <a:pt x="3101" y="19"/>
                    <a:pt x="3058" y="55"/>
                  </a:cubicBezTo>
                  <a:lnTo>
                    <a:pt x="98" y="2513"/>
                  </a:lnTo>
                  <a:cubicBezTo>
                    <a:pt x="33" y="2567"/>
                    <a:pt x="1" y="2652"/>
                    <a:pt x="15" y="2737"/>
                  </a:cubicBezTo>
                  <a:lnTo>
                    <a:pt x="663" y="6527"/>
                  </a:lnTo>
                  <a:cubicBezTo>
                    <a:pt x="677" y="6612"/>
                    <a:pt x="736" y="6681"/>
                    <a:pt x="817" y="6711"/>
                  </a:cubicBezTo>
                  <a:lnTo>
                    <a:pt x="4423" y="8046"/>
                  </a:lnTo>
                  <a:cubicBezTo>
                    <a:pt x="4450" y="8056"/>
                    <a:pt x="4478" y="8060"/>
                    <a:pt x="4506" y="8060"/>
                  </a:cubicBezTo>
                  <a:cubicBezTo>
                    <a:pt x="4561" y="8060"/>
                    <a:pt x="4615" y="8042"/>
                    <a:pt x="4658" y="8005"/>
                  </a:cubicBezTo>
                  <a:lnTo>
                    <a:pt x="7618" y="5548"/>
                  </a:lnTo>
                  <a:cubicBezTo>
                    <a:pt x="7683" y="5493"/>
                    <a:pt x="7715" y="5408"/>
                    <a:pt x="7701" y="5326"/>
                  </a:cubicBezTo>
                  <a:lnTo>
                    <a:pt x="7053" y="1533"/>
                  </a:lnTo>
                  <a:cubicBezTo>
                    <a:pt x="7039" y="1450"/>
                    <a:pt x="6980" y="1380"/>
                    <a:pt x="6899" y="1349"/>
                  </a:cubicBezTo>
                  <a:lnTo>
                    <a:pt x="3292" y="14"/>
                  </a:lnTo>
                  <a:cubicBezTo>
                    <a:pt x="3266" y="5"/>
                    <a:pt x="3238" y="0"/>
                    <a:pt x="3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2493125" y="2321550"/>
              <a:ext cx="98075" cy="105950"/>
            </a:xfrm>
            <a:custGeom>
              <a:rect b="b" l="l" r="r" t="t"/>
              <a:pathLst>
                <a:path extrusionOk="0" h="4238" w="3923">
                  <a:moveTo>
                    <a:pt x="1812" y="511"/>
                  </a:moveTo>
                  <a:lnTo>
                    <a:pt x="3278" y="1186"/>
                  </a:lnTo>
                  <a:lnTo>
                    <a:pt x="3428" y="2793"/>
                  </a:lnTo>
                  <a:lnTo>
                    <a:pt x="2111" y="3726"/>
                  </a:lnTo>
                  <a:lnTo>
                    <a:pt x="645" y="3052"/>
                  </a:lnTo>
                  <a:lnTo>
                    <a:pt x="495" y="1444"/>
                  </a:lnTo>
                  <a:lnTo>
                    <a:pt x="1812" y="511"/>
                  </a:lnTo>
                  <a:close/>
                  <a:moveTo>
                    <a:pt x="1788" y="1"/>
                  </a:moveTo>
                  <a:cubicBezTo>
                    <a:pt x="1739" y="1"/>
                    <a:pt x="1691" y="16"/>
                    <a:pt x="1649" y="45"/>
                  </a:cubicBezTo>
                  <a:lnTo>
                    <a:pt x="108" y="1137"/>
                  </a:lnTo>
                  <a:cubicBezTo>
                    <a:pt x="39" y="1186"/>
                    <a:pt x="1" y="1269"/>
                    <a:pt x="9" y="1354"/>
                  </a:cubicBezTo>
                  <a:lnTo>
                    <a:pt x="184" y="3234"/>
                  </a:lnTo>
                  <a:cubicBezTo>
                    <a:pt x="193" y="3319"/>
                    <a:pt x="245" y="3391"/>
                    <a:pt x="322" y="3428"/>
                  </a:cubicBezTo>
                  <a:lnTo>
                    <a:pt x="2038" y="4215"/>
                  </a:lnTo>
                  <a:cubicBezTo>
                    <a:pt x="2069" y="4229"/>
                    <a:pt x="2103" y="4237"/>
                    <a:pt x="2137" y="4237"/>
                  </a:cubicBezTo>
                  <a:cubicBezTo>
                    <a:pt x="2186" y="4237"/>
                    <a:pt x="2234" y="4223"/>
                    <a:pt x="2275" y="4193"/>
                  </a:cubicBezTo>
                  <a:lnTo>
                    <a:pt x="3815" y="3100"/>
                  </a:lnTo>
                  <a:cubicBezTo>
                    <a:pt x="3884" y="3052"/>
                    <a:pt x="3922" y="2969"/>
                    <a:pt x="3914" y="2884"/>
                  </a:cubicBezTo>
                  <a:lnTo>
                    <a:pt x="3739" y="1004"/>
                  </a:lnTo>
                  <a:cubicBezTo>
                    <a:pt x="3731" y="919"/>
                    <a:pt x="3678" y="847"/>
                    <a:pt x="3601" y="810"/>
                  </a:cubicBezTo>
                  <a:lnTo>
                    <a:pt x="1885" y="23"/>
                  </a:lnTo>
                  <a:cubicBezTo>
                    <a:pt x="1854" y="8"/>
                    <a:pt x="1821" y="1"/>
                    <a:pt x="1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2441575" y="2394025"/>
              <a:ext cx="67675" cy="52700"/>
            </a:xfrm>
            <a:custGeom>
              <a:rect b="b" l="l" r="r" t="t"/>
              <a:pathLst>
                <a:path extrusionOk="0" h="2108" w="2707">
                  <a:moveTo>
                    <a:pt x="2438" y="0"/>
                  </a:moveTo>
                  <a:cubicBezTo>
                    <a:pt x="2388" y="0"/>
                    <a:pt x="2338" y="16"/>
                    <a:pt x="2295" y="48"/>
                  </a:cubicBezTo>
                  <a:lnTo>
                    <a:pt x="128" y="1680"/>
                  </a:lnTo>
                  <a:cubicBezTo>
                    <a:pt x="23" y="1758"/>
                    <a:pt x="1" y="1908"/>
                    <a:pt x="82" y="2013"/>
                  </a:cubicBezTo>
                  <a:cubicBezTo>
                    <a:pt x="128" y="2075"/>
                    <a:pt x="199" y="2108"/>
                    <a:pt x="271" y="2108"/>
                  </a:cubicBezTo>
                  <a:cubicBezTo>
                    <a:pt x="320" y="2108"/>
                    <a:pt x="370" y="2092"/>
                    <a:pt x="413" y="2059"/>
                  </a:cubicBezTo>
                  <a:lnTo>
                    <a:pt x="2582" y="428"/>
                  </a:lnTo>
                  <a:cubicBezTo>
                    <a:pt x="2687" y="349"/>
                    <a:pt x="2707" y="199"/>
                    <a:pt x="2628" y="96"/>
                  </a:cubicBezTo>
                  <a:cubicBezTo>
                    <a:pt x="2582" y="33"/>
                    <a:pt x="2510" y="0"/>
                    <a:pt x="2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3"/>
          <p:cNvSpPr/>
          <p:nvPr/>
        </p:nvSpPr>
        <p:spPr>
          <a:xfrm>
            <a:off x="7909121" y="461598"/>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a:off x="1423325" y="4005850"/>
            <a:ext cx="73500" cy="73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a:off x="1133570" y="4460600"/>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7747200" y="988950"/>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A083F9">
            <a:alpha val="18240"/>
          </a:srgbClr>
        </a:solidFill>
      </p:bgPr>
    </p:bg>
    <p:spTree>
      <p:nvGrpSpPr>
        <p:cNvPr id="180" name="Shape 180"/>
        <p:cNvGrpSpPr/>
        <p:nvPr/>
      </p:nvGrpSpPr>
      <p:grpSpPr>
        <a:xfrm>
          <a:off x="0" y="0"/>
          <a:ext cx="0" cy="0"/>
          <a:chOff x="0" y="0"/>
          <a:chExt cx="0" cy="0"/>
        </a:xfrm>
      </p:grpSpPr>
      <p:sp>
        <p:nvSpPr>
          <p:cNvPr id="181" name="Google Shape;181;p24"/>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3" name="Google Shape;183;p24"/>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4" name="Google Shape;184;p24"/>
          <p:cNvSpPr/>
          <p:nvPr/>
        </p:nvSpPr>
        <p:spPr>
          <a:xfrm rot="2700000">
            <a:off x="-1173985" y="-1085456"/>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520546" y="454423"/>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24"/>
          <p:cNvGrpSpPr/>
          <p:nvPr/>
        </p:nvGrpSpPr>
        <p:grpSpPr>
          <a:xfrm>
            <a:off x="7682876" y="4189507"/>
            <a:ext cx="746020" cy="419005"/>
            <a:chOff x="3642800" y="2341125"/>
            <a:chExt cx="452325" cy="254050"/>
          </a:xfrm>
        </p:grpSpPr>
        <p:sp>
          <p:nvSpPr>
            <p:cNvPr id="187" name="Google Shape;187;p24"/>
            <p:cNvSpPr/>
            <p:nvPr/>
          </p:nvSpPr>
          <p:spPr>
            <a:xfrm>
              <a:off x="3727925" y="2341125"/>
              <a:ext cx="278900" cy="254050"/>
            </a:xfrm>
            <a:custGeom>
              <a:rect b="b" l="l" r="r" t="t"/>
              <a:pathLst>
                <a:path extrusionOk="0" h="10162" w="11156">
                  <a:moveTo>
                    <a:pt x="5578" y="0"/>
                  </a:moveTo>
                  <a:cubicBezTo>
                    <a:pt x="4278" y="0"/>
                    <a:pt x="2977" y="496"/>
                    <a:pt x="1986" y="1487"/>
                  </a:cubicBezTo>
                  <a:cubicBezTo>
                    <a:pt x="0" y="3473"/>
                    <a:pt x="0" y="6690"/>
                    <a:pt x="1986" y="8675"/>
                  </a:cubicBezTo>
                  <a:cubicBezTo>
                    <a:pt x="2977" y="9666"/>
                    <a:pt x="4278" y="10162"/>
                    <a:pt x="5578" y="10162"/>
                  </a:cubicBezTo>
                  <a:cubicBezTo>
                    <a:pt x="6879" y="10162"/>
                    <a:pt x="8179" y="9666"/>
                    <a:pt x="9171" y="8675"/>
                  </a:cubicBezTo>
                  <a:cubicBezTo>
                    <a:pt x="11156" y="6690"/>
                    <a:pt x="11156" y="3473"/>
                    <a:pt x="9171" y="1487"/>
                  </a:cubicBezTo>
                  <a:cubicBezTo>
                    <a:pt x="8179" y="496"/>
                    <a:pt x="6879" y="0"/>
                    <a:pt x="5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3642800" y="2386875"/>
              <a:ext cx="452325" cy="141800"/>
            </a:xfrm>
            <a:custGeom>
              <a:rect b="b" l="l" r="r" t="t"/>
              <a:pathLst>
                <a:path extrusionOk="0" h="5672" w="18093">
                  <a:moveTo>
                    <a:pt x="2128" y="1"/>
                  </a:moveTo>
                  <a:cubicBezTo>
                    <a:pt x="1033" y="1"/>
                    <a:pt x="430" y="198"/>
                    <a:pt x="330" y="590"/>
                  </a:cubicBezTo>
                  <a:cubicBezTo>
                    <a:pt x="1" y="1879"/>
                    <a:pt x="5671" y="3688"/>
                    <a:pt x="8715" y="4466"/>
                  </a:cubicBezTo>
                  <a:cubicBezTo>
                    <a:pt x="11019" y="5053"/>
                    <a:pt x="13222" y="5461"/>
                    <a:pt x="14924" y="5611"/>
                  </a:cubicBezTo>
                  <a:cubicBezTo>
                    <a:pt x="15417" y="5653"/>
                    <a:pt x="15829" y="5671"/>
                    <a:pt x="16174" y="5671"/>
                  </a:cubicBezTo>
                  <a:cubicBezTo>
                    <a:pt x="17588" y="5671"/>
                    <a:pt x="17863" y="5352"/>
                    <a:pt x="17931" y="5088"/>
                  </a:cubicBezTo>
                  <a:cubicBezTo>
                    <a:pt x="18093" y="4452"/>
                    <a:pt x="16863" y="3638"/>
                    <a:pt x="14276" y="2670"/>
                  </a:cubicBezTo>
                  <a:cubicBezTo>
                    <a:pt x="14250" y="2660"/>
                    <a:pt x="14222" y="2656"/>
                    <a:pt x="14196" y="2656"/>
                  </a:cubicBezTo>
                  <a:cubicBezTo>
                    <a:pt x="14104" y="2656"/>
                    <a:pt x="14018" y="2712"/>
                    <a:pt x="13983" y="2804"/>
                  </a:cubicBezTo>
                  <a:cubicBezTo>
                    <a:pt x="13939" y="2921"/>
                    <a:pt x="13999" y="3050"/>
                    <a:pt x="14117" y="3095"/>
                  </a:cubicBezTo>
                  <a:cubicBezTo>
                    <a:pt x="17037" y="4189"/>
                    <a:pt x="17521" y="4855"/>
                    <a:pt x="17491" y="4975"/>
                  </a:cubicBezTo>
                  <a:cubicBezTo>
                    <a:pt x="17489" y="4978"/>
                    <a:pt x="17362" y="5218"/>
                    <a:pt x="16162" y="5218"/>
                  </a:cubicBezTo>
                  <a:cubicBezTo>
                    <a:pt x="15844" y="5218"/>
                    <a:pt x="15450" y="5201"/>
                    <a:pt x="14963" y="5158"/>
                  </a:cubicBezTo>
                  <a:cubicBezTo>
                    <a:pt x="13287" y="5009"/>
                    <a:pt x="11108" y="4609"/>
                    <a:pt x="8828" y="4025"/>
                  </a:cubicBezTo>
                  <a:cubicBezTo>
                    <a:pt x="3418" y="2644"/>
                    <a:pt x="667" y="1105"/>
                    <a:pt x="768" y="703"/>
                  </a:cubicBezTo>
                  <a:cubicBezTo>
                    <a:pt x="787" y="628"/>
                    <a:pt x="1096" y="456"/>
                    <a:pt x="2116" y="456"/>
                  </a:cubicBezTo>
                  <a:cubicBezTo>
                    <a:pt x="2685" y="456"/>
                    <a:pt x="3474" y="510"/>
                    <a:pt x="4558" y="663"/>
                  </a:cubicBezTo>
                  <a:cubicBezTo>
                    <a:pt x="4570" y="665"/>
                    <a:pt x="4581" y="665"/>
                    <a:pt x="4592" y="665"/>
                  </a:cubicBezTo>
                  <a:cubicBezTo>
                    <a:pt x="4705" y="665"/>
                    <a:pt x="4800" y="582"/>
                    <a:pt x="4815" y="469"/>
                  </a:cubicBezTo>
                  <a:cubicBezTo>
                    <a:pt x="4833" y="344"/>
                    <a:pt x="4746" y="231"/>
                    <a:pt x="4623" y="213"/>
                  </a:cubicBezTo>
                  <a:cubicBezTo>
                    <a:pt x="3616" y="71"/>
                    <a:pt x="2784" y="1"/>
                    <a:pt x="2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3843475" y="2414700"/>
              <a:ext cx="17550" cy="17300"/>
            </a:xfrm>
            <a:custGeom>
              <a:rect b="b" l="l" r="r" t="t"/>
              <a:pathLst>
                <a:path extrusionOk="0" h="692" w="702">
                  <a:moveTo>
                    <a:pt x="352" y="0"/>
                  </a:moveTo>
                  <a:cubicBezTo>
                    <a:pt x="349" y="0"/>
                    <a:pt x="347" y="0"/>
                    <a:pt x="344" y="0"/>
                  </a:cubicBezTo>
                  <a:cubicBezTo>
                    <a:pt x="152" y="4"/>
                    <a:pt x="1" y="164"/>
                    <a:pt x="5" y="354"/>
                  </a:cubicBezTo>
                  <a:cubicBezTo>
                    <a:pt x="11"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3900575" y="2433075"/>
              <a:ext cx="17550" cy="17300"/>
            </a:xfrm>
            <a:custGeom>
              <a:rect b="b" l="l" r="r" t="t"/>
              <a:pathLst>
                <a:path extrusionOk="0" h="692" w="702">
                  <a:moveTo>
                    <a:pt x="352" y="0"/>
                  </a:moveTo>
                  <a:cubicBezTo>
                    <a:pt x="349" y="0"/>
                    <a:pt x="347" y="0"/>
                    <a:pt x="344" y="1"/>
                  </a:cubicBezTo>
                  <a:cubicBezTo>
                    <a:pt x="152" y="5"/>
                    <a:pt x="1" y="164"/>
                    <a:pt x="5" y="354"/>
                  </a:cubicBezTo>
                  <a:cubicBezTo>
                    <a:pt x="9" y="542"/>
                    <a:pt x="162" y="691"/>
                    <a:pt x="349" y="691"/>
                  </a:cubicBezTo>
                  <a:cubicBezTo>
                    <a:pt x="353" y="691"/>
                    <a:pt x="357" y="691"/>
                    <a:pt x="360" y="691"/>
                  </a:cubicBezTo>
                  <a:cubicBezTo>
                    <a:pt x="550" y="687"/>
                    <a:pt x="702" y="530"/>
                    <a:pt x="698" y="338"/>
                  </a:cubicBezTo>
                  <a:cubicBezTo>
                    <a:pt x="694" y="148"/>
                    <a:pt x="538" y="0"/>
                    <a:pt x="3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3850400" y="2444100"/>
              <a:ext cx="45425" cy="26975"/>
            </a:xfrm>
            <a:custGeom>
              <a:rect b="b" l="l" r="r" t="t"/>
              <a:pathLst>
                <a:path extrusionOk="0" h="1079" w="1817">
                  <a:moveTo>
                    <a:pt x="196" y="0"/>
                  </a:moveTo>
                  <a:cubicBezTo>
                    <a:pt x="130" y="0"/>
                    <a:pt x="69" y="44"/>
                    <a:pt x="49" y="111"/>
                  </a:cubicBezTo>
                  <a:cubicBezTo>
                    <a:pt x="1" y="278"/>
                    <a:pt x="49" y="478"/>
                    <a:pt x="182" y="660"/>
                  </a:cubicBezTo>
                  <a:cubicBezTo>
                    <a:pt x="314" y="840"/>
                    <a:pt x="507" y="973"/>
                    <a:pt x="726" y="1038"/>
                  </a:cubicBezTo>
                  <a:cubicBezTo>
                    <a:pt x="822" y="1064"/>
                    <a:pt x="919" y="1078"/>
                    <a:pt x="1016" y="1078"/>
                  </a:cubicBezTo>
                  <a:cubicBezTo>
                    <a:pt x="1378" y="1078"/>
                    <a:pt x="1713" y="894"/>
                    <a:pt x="1794" y="616"/>
                  </a:cubicBezTo>
                  <a:cubicBezTo>
                    <a:pt x="1816" y="535"/>
                    <a:pt x="1770" y="450"/>
                    <a:pt x="1689" y="428"/>
                  </a:cubicBezTo>
                  <a:cubicBezTo>
                    <a:pt x="1675" y="424"/>
                    <a:pt x="1660" y="421"/>
                    <a:pt x="1646" y="421"/>
                  </a:cubicBezTo>
                  <a:cubicBezTo>
                    <a:pt x="1582" y="421"/>
                    <a:pt x="1521" y="465"/>
                    <a:pt x="1503" y="531"/>
                  </a:cubicBezTo>
                  <a:cubicBezTo>
                    <a:pt x="1468" y="649"/>
                    <a:pt x="1263" y="774"/>
                    <a:pt x="1015" y="774"/>
                  </a:cubicBezTo>
                  <a:cubicBezTo>
                    <a:pt x="949" y="774"/>
                    <a:pt x="880" y="765"/>
                    <a:pt x="810" y="745"/>
                  </a:cubicBezTo>
                  <a:cubicBezTo>
                    <a:pt x="657" y="703"/>
                    <a:pt x="518" y="606"/>
                    <a:pt x="427" y="480"/>
                  </a:cubicBezTo>
                  <a:cubicBezTo>
                    <a:pt x="352" y="379"/>
                    <a:pt x="318" y="268"/>
                    <a:pt x="340" y="194"/>
                  </a:cubicBezTo>
                  <a:cubicBezTo>
                    <a:pt x="364" y="115"/>
                    <a:pt x="318" y="30"/>
                    <a:pt x="237" y="6"/>
                  </a:cubicBezTo>
                  <a:cubicBezTo>
                    <a:pt x="223" y="2"/>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24"/>
          <p:cNvSpPr/>
          <p:nvPr/>
        </p:nvSpPr>
        <p:spPr>
          <a:xfrm>
            <a:off x="7924482" y="3584888"/>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7410038" y="4023925"/>
            <a:ext cx="73500" cy="735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796020" y="1085175"/>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1283988" y="721775"/>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6" name="Shape 19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rgbClr val="A083F9">
            <a:alpha val="18240"/>
          </a:srgbClr>
        </a:solidFill>
      </p:bgPr>
    </p:bg>
    <p:spTree>
      <p:nvGrpSpPr>
        <p:cNvPr id="197" name="Shape 197"/>
        <p:cNvGrpSpPr/>
        <p:nvPr/>
      </p:nvGrpSpPr>
      <p:grpSpPr>
        <a:xfrm>
          <a:off x="0" y="0"/>
          <a:ext cx="0" cy="0"/>
          <a:chOff x="0" y="0"/>
          <a:chExt cx="0" cy="0"/>
        </a:xfrm>
      </p:grpSpPr>
      <p:sp>
        <p:nvSpPr>
          <p:cNvPr id="198" name="Google Shape;198;p26"/>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txBox="1"/>
          <p:nvPr>
            <p:ph type="ctrTitle"/>
          </p:nvPr>
        </p:nvSpPr>
        <p:spPr>
          <a:xfrm>
            <a:off x="863450" y="734500"/>
            <a:ext cx="3560100" cy="1101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0" name="Google Shape;200;p26"/>
          <p:cNvSpPr txBox="1"/>
          <p:nvPr>
            <p:ph idx="1" type="subTitle"/>
          </p:nvPr>
        </p:nvSpPr>
        <p:spPr>
          <a:xfrm>
            <a:off x="863450" y="1683400"/>
            <a:ext cx="3560100" cy="1234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1" name="Google Shape;201;p26"/>
          <p:cNvSpPr txBox="1"/>
          <p:nvPr/>
        </p:nvSpPr>
        <p:spPr>
          <a:xfrm>
            <a:off x="863450" y="3223000"/>
            <a:ext cx="3560100" cy="633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solidFill>
                  <a:schemeClr val="dk1"/>
                </a:solidFill>
                <a:latin typeface="Lato"/>
                <a:ea typeface="Lato"/>
                <a:cs typeface="Lato"/>
                <a:sym typeface="Lato"/>
              </a:rPr>
              <a:t>CREDITS: This presentation template was created by </a:t>
            </a:r>
            <a:r>
              <a:rPr b="1" lang="en" sz="1000">
                <a:solidFill>
                  <a:schemeClr val="dk1"/>
                </a:solidFill>
                <a:uFill>
                  <a:noFill/>
                </a:uFill>
                <a:latin typeface="Lato"/>
                <a:ea typeface="Lato"/>
                <a:cs typeface="Lato"/>
                <a:sym typeface="Lato"/>
                <a:hlinkClick r:id="rId2">
                  <a:extLst>
                    <a:ext uri="{A12FA001-AC4F-418D-AE19-62706E023703}">
                      <ahyp:hlinkClr val="tx"/>
                    </a:ext>
                  </a:extLst>
                </a:hlinkClick>
              </a:rPr>
              <a:t>Slidesgo</a:t>
            </a:r>
            <a:r>
              <a:rPr lang="en" sz="1000">
                <a:solidFill>
                  <a:schemeClr val="dk1"/>
                </a:solidFill>
                <a:latin typeface="Lato"/>
                <a:ea typeface="Lato"/>
                <a:cs typeface="Lato"/>
                <a:sym typeface="Lato"/>
              </a:rPr>
              <a:t>, and includes icons by </a:t>
            </a:r>
            <a:r>
              <a:rPr b="1" lang="en" sz="10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000">
                <a:solidFill>
                  <a:schemeClr val="dk1"/>
                </a:solidFill>
                <a:latin typeface="Lato"/>
                <a:ea typeface="Lato"/>
                <a:cs typeface="Lato"/>
                <a:sym typeface="Lato"/>
              </a:rPr>
              <a:t>, infographics &amp; images by </a:t>
            </a:r>
            <a:r>
              <a:rPr b="1" lang="en" sz="1000">
                <a:solidFill>
                  <a:schemeClr val="dk1"/>
                </a:solidFill>
                <a:uFill>
                  <a:noFill/>
                </a:uFill>
                <a:latin typeface="Lato"/>
                <a:ea typeface="Lato"/>
                <a:cs typeface="Lato"/>
                <a:sym typeface="Lato"/>
                <a:hlinkClick r:id="rId4">
                  <a:extLst>
                    <a:ext uri="{A12FA001-AC4F-418D-AE19-62706E023703}">
                      <ahyp:hlinkClr val="tx"/>
                    </a:ext>
                  </a:extLst>
                </a:hlinkClick>
              </a:rPr>
              <a:t>Freepik</a:t>
            </a:r>
            <a:r>
              <a:rPr lang="en" sz="1000">
                <a:solidFill>
                  <a:schemeClr val="dk1"/>
                </a:solidFill>
                <a:latin typeface="Lato"/>
                <a:ea typeface="Lato"/>
                <a:cs typeface="Lato"/>
                <a:sym typeface="Lato"/>
              </a:rPr>
              <a:t> and content by </a:t>
            </a:r>
            <a:r>
              <a:rPr lang="en" sz="1000">
                <a:solidFill>
                  <a:schemeClr val="dk1"/>
                </a:solidFill>
                <a:latin typeface="Lato Black"/>
                <a:ea typeface="Lato Black"/>
                <a:cs typeface="Lato Black"/>
                <a:sym typeface="Lato Black"/>
              </a:rPr>
              <a:t>Eliana Delacour</a:t>
            </a:r>
            <a:r>
              <a:rPr b="1" lang="en" sz="1000">
                <a:solidFill>
                  <a:schemeClr val="dk1"/>
                </a:solidFill>
                <a:latin typeface="Lato"/>
                <a:ea typeface="Lato"/>
                <a:cs typeface="Lato"/>
                <a:sym typeface="Lato"/>
              </a:rPr>
              <a:t> </a:t>
            </a:r>
            <a:endParaRPr b="1" sz="1000">
              <a:solidFill>
                <a:schemeClr val="dk1"/>
              </a:solidFill>
              <a:latin typeface="Lato"/>
              <a:ea typeface="Lato"/>
              <a:cs typeface="Lato"/>
              <a:sym typeface="Lato"/>
            </a:endParaRPr>
          </a:p>
        </p:txBody>
      </p:sp>
      <p:sp>
        <p:nvSpPr>
          <p:cNvPr id="202" name="Google Shape;202;p26"/>
          <p:cNvSpPr/>
          <p:nvPr/>
        </p:nvSpPr>
        <p:spPr>
          <a:xfrm rot="-8100000">
            <a:off x="7851590" y="3886594"/>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a:off x="8392050" y="4444888"/>
            <a:ext cx="73500" cy="73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rgbClr val="A083F9">
            <a:alpha val="18240"/>
          </a:srgbClr>
        </a:solidFill>
      </p:bgPr>
    </p:bg>
    <p:spTree>
      <p:nvGrpSpPr>
        <p:cNvPr id="204" name="Shape 204"/>
        <p:cNvGrpSpPr/>
        <p:nvPr/>
      </p:nvGrpSpPr>
      <p:grpSpPr>
        <a:xfrm>
          <a:off x="0" y="0"/>
          <a:ext cx="0" cy="0"/>
          <a:chOff x="0" y="0"/>
          <a:chExt cx="0" cy="0"/>
        </a:xfrm>
      </p:grpSpPr>
      <p:sp>
        <p:nvSpPr>
          <p:cNvPr id="205" name="Google Shape;205;p27"/>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rot="-8100000">
            <a:off x="7851590" y="3886594"/>
            <a:ext cx="2282746" cy="2360271"/>
          </a:xfrm>
          <a:custGeom>
            <a:rect b="b" l="l" r="r" t="t"/>
            <a:pathLst>
              <a:path extrusionOk="0" h="91275" w="88277">
                <a:moveTo>
                  <a:pt x="59906" y="1"/>
                </a:moveTo>
                <a:cubicBezTo>
                  <a:pt x="59609" y="1"/>
                  <a:pt x="59314" y="35"/>
                  <a:pt x="59022" y="110"/>
                </a:cubicBezTo>
                <a:cubicBezTo>
                  <a:pt x="58938" y="132"/>
                  <a:pt x="58855" y="156"/>
                  <a:pt x="58772" y="185"/>
                </a:cubicBezTo>
                <a:cubicBezTo>
                  <a:pt x="54846" y="1520"/>
                  <a:pt x="8633" y="47216"/>
                  <a:pt x="0" y="55308"/>
                </a:cubicBezTo>
                <a:cubicBezTo>
                  <a:pt x="0" y="55308"/>
                  <a:pt x="37093" y="91274"/>
                  <a:pt x="37093" y="91274"/>
                </a:cubicBezTo>
                <a:cubicBezTo>
                  <a:pt x="50985" y="88000"/>
                  <a:pt x="65329" y="83802"/>
                  <a:pt x="75354" y="72146"/>
                </a:cubicBezTo>
                <a:cubicBezTo>
                  <a:pt x="84383" y="61649"/>
                  <a:pt x="88276" y="48851"/>
                  <a:pt x="86158" y="36321"/>
                </a:cubicBezTo>
                <a:cubicBezTo>
                  <a:pt x="83973" y="23404"/>
                  <a:pt x="76250" y="12643"/>
                  <a:pt x="66912" y="4151"/>
                </a:cubicBezTo>
                <a:cubicBezTo>
                  <a:pt x="65348" y="2728"/>
                  <a:pt x="62549" y="1"/>
                  <a:pt x="599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27"/>
          <p:cNvGrpSpPr/>
          <p:nvPr/>
        </p:nvGrpSpPr>
        <p:grpSpPr>
          <a:xfrm>
            <a:off x="7082693" y="3828046"/>
            <a:ext cx="1346197" cy="1713321"/>
            <a:chOff x="5047950" y="2877050"/>
            <a:chExt cx="746850" cy="950525"/>
          </a:xfrm>
        </p:grpSpPr>
        <p:sp>
          <p:nvSpPr>
            <p:cNvPr id="208" name="Google Shape;208;p27"/>
            <p:cNvSpPr/>
            <p:nvPr/>
          </p:nvSpPr>
          <p:spPr>
            <a:xfrm>
              <a:off x="5115000" y="2946525"/>
              <a:ext cx="679800" cy="589200"/>
            </a:xfrm>
            <a:custGeom>
              <a:rect b="b" l="l" r="r" t="t"/>
              <a:pathLst>
                <a:path extrusionOk="0" h="23568" w="27192">
                  <a:moveTo>
                    <a:pt x="23655" y="1"/>
                  </a:moveTo>
                  <a:cubicBezTo>
                    <a:pt x="23586" y="1"/>
                    <a:pt x="23516" y="22"/>
                    <a:pt x="23456" y="65"/>
                  </a:cubicBezTo>
                  <a:cubicBezTo>
                    <a:pt x="23304" y="176"/>
                    <a:pt x="23270" y="388"/>
                    <a:pt x="23381" y="542"/>
                  </a:cubicBezTo>
                  <a:cubicBezTo>
                    <a:pt x="25595" y="3575"/>
                    <a:pt x="26493" y="7291"/>
                    <a:pt x="25912" y="11000"/>
                  </a:cubicBezTo>
                  <a:cubicBezTo>
                    <a:pt x="25330" y="14710"/>
                    <a:pt x="23339" y="17972"/>
                    <a:pt x="20304" y="20185"/>
                  </a:cubicBezTo>
                  <a:cubicBezTo>
                    <a:pt x="17871" y="21957"/>
                    <a:pt x="15005" y="22886"/>
                    <a:pt x="12052" y="22886"/>
                  </a:cubicBezTo>
                  <a:cubicBezTo>
                    <a:pt x="11320" y="22886"/>
                    <a:pt x="10582" y="22829"/>
                    <a:pt x="9845" y="22713"/>
                  </a:cubicBezTo>
                  <a:cubicBezTo>
                    <a:pt x="6135" y="22134"/>
                    <a:pt x="2872" y="20143"/>
                    <a:pt x="660" y="17107"/>
                  </a:cubicBezTo>
                  <a:cubicBezTo>
                    <a:pt x="593" y="17016"/>
                    <a:pt x="490" y="16967"/>
                    <a:pt x="385" y="16967"/>
                  </a:cubicBezTo>
                  <a:cubicBezTo>
                    <a:pt x="316" y="16967"/>
                    <a:pt x="246" y="16988"/>
                    <a:pt x="186" y="17033"/>
                  </a:cubicBezTo>
                  <a:cubicBezTo>
                    <a:pt x="34" y="17144"/>
                    <a:pt x="0" y="17356"/>
                    <a:pt x="111" y="17507"/>
                  </a:cubicBezTo>
                  <a:cubicBezTo>
                    <a:pt x="2429" y="20688"/>
                    <a:pt x="5850" y="22776"/>
                    <a:pt x="9740" y="23386"/>
                  </a:cubicBezTo>
                  <a:cubicBezTo>
                    <a:pt x="10511" y="23507"/>
                    <a:pt x="11285" y="23568"/>
                    <a:pt x="12052" y="23568"/>
                  </a:cubicBezTo>
                  <a:cubicBezTo>
                    <a:pt x="15148" y="23568"/>
                    <a:pt x="18155" y="22592"/>
                    <a:pt x="20703" y="20734"/>
                  </a:cubicBezTo>
                  <a:cubicBezTo>
                    <a:pt x="23886" y="18414"/>
                    <a:pt x="25972" y="14995"/>
                    <a:pt x="26582" y="11105"/>
                  </a:cubicBezTo>
                  <a:cubicBezTo>
                    <a:pt x="27192" y="7216"/>
                    <a:pt x="26251" y="3323"/>
                    <a:pt x="23931" y="140"/>
                  </a:cubicBezTo>
                  <a:cubicBezTo>
                    <a:pt x="23864" y="49"/>
                    <a:pt x="23760" y="1"/>
                    <a:pt x="236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p:nvPr/>
          </p:nvSpPr>
          <p:spPr>
            <a:xfrm>
              <a:off x="5047950" y="2896525"/>
              <a:ext cx="731725" cy="536450"/>
            </a:xfrm>
            <a:custGeom>
              <a:rect b="b" l="l" r="r" t="t"/>
              <a:pathLst>
                <a:path extrusionOk="0" h="21458" w="29269">
                  <a:moveTo>
                    <a:pt x="28882" y="1"/>
                  </a:moveTo>
                  <a:cubicBezTo>
                    <a:pt x="28812" y="1"/>
                    <a:pt x="28743" y="22"/>
                    <a:pt x="28682" y="66"/>
                  </a:cubicBezTo>
                  <a:lnTo>
                    <a:pt x="184" y="20844"/>
                  </a:lnTo>
                  <a:cubicBezTo>
                    <a:pt x="33" y="20955"/>
                    <a:pt x="0" y="21167"/>
                    <a:pt x="109" y="21319"/>
                  </a:cubicBezTo>
                  <a:cubicBezTo>
                    <a:pt x="176" y="21409"/>
                    <a:pt x="279" y="21458"/>
                    <a:pt x="384" y="21458"/>
                  </a:cubicBezTo>
                  <a:cubicBezTo>
                    <a:pt x="455" y="21458"/>
                    <a:pt x="523" y="21438"/>
                    <a:pt x="584" y="21393"/>
                  </a:cubicBezTo>
                  <a:lnTo>
                    <a:pt x="29084" y="615"/>
                  </a:lnTo>
                  <a:cubicBezTo>
                    <a:pt x="29236" y="504"/>
                    <a:pt x="29268" y="292"/>
                    <a:pt x="29157" y="141"/>
                  </a:cubicBezTo>
                  <a:cubicBezTo>
                    <a:pt x="29090" y="49"/>
                    <a:pt x="28986" y="1"/>
                    <a:pt x="288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5285025" y="3521650"/>
              <a:ext cx="96600" cy="227475"/>
            </a:xfrm>
            <a:custGeom>
              <a:rect b="b" l="l" r="r" t="t"/>
              <a:pathLst>
                <a:path extrusionOk="0" h="9099" w="3864">
                  <a:moveTo>
                    <a:pt x="3479" y="0"/>
                  </a:moveTo>
                  <a:cubicBezTo>
                    <a:pt x="3341" y="0"/>
                    <a:pt x="3211" y="84"/>
                    <a:pt x="3161" y="221"/>
                  </a:cubicBezTo>
                  <a:lnTo>
                    <a:pt x="65" y="8642"/>
                  </a:lnTo>
                  <a:cubicBezTo>
                    <a:pt x="1" y="8818"/>
                    <a:pt x="89" y="9014"/>
                    <a:pt x="265" y="9079"/>
                  </a:cubicBezTo>
                  <a:cubicBezTo>
                    <a:pt x="305" y="9093"/>
                    <a:pt x="344" y="9099"/>
                    <a:pt x="384" y="9099"/>
                  </a:cubicBezTo>
                  <a:cubicBezTo>
                    <a:pt x="522" y="9099"/>
                    <a:pt x="651" y="9014"/>
                    <a:pt x="701" y="8877"/>
                  </a:cubicBezTo>
                  <a:lnTo>
                    <a:pt x="3799" y="457"/>
                  </a:lnTo>
                  <a:cubicBezTo>
                    <a:pt x="3864" y="280"/>
                    <a:pt x="3773" y="86"/>
                    <a:pt x="3597" y="21"/>
                  </a:cubicBezTo>
                  <a:cubicBezTo>
                    <a:pt x="3558" y="7"/>
                    <a:pt x="3518" y="0"/>
                    <a:pt x="3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5125450" y="2877050"/>
              <a:ext cx="580100" cy="580125"/>
            </a:xfrm>
            <a:custGeom>
              <a:rect b="b" l="l" r="r" t="t"/>
              <a:pathLst>
                <a:path extrusionOk="0" h="23205" w="23204">
                  <a:moveTo>
                    <a:pt x="11602" y="1"/>
                  </a:moveTo>
                  <a:cubicBezTo>
                    <a:pt x="8526" y="1"/>
                    <a:pt x="5574" y="1225"/>
                    <a:pt x="3399" y="3400"/>
                  </a:cubicBezTo>
                  <a:cubicBezTo>
                    <a:pt x="1222" y="5574"/>
                    <a:pt x="0" y="8527"/>
                    <a:pt x="0" y="11603"/>
                  </a:cubicBezTo>
                  <a:cubicBezTo>
                    <a:pt x="0" y="14680"/>
                    <a:pt x="1222" y="17631"/>
                    <a:pt x="3399" y="19808"/>
                  </a:cubicBezTo>
                  <a:cubicBezTo>
                    <a:pt x="5574" y="21982"/>
                    <a:pt x="8526" y="23204"/>
                    <a:pt x="11602" y="23204"/>
                  </a:cubicBezTo>
                  <a:cubicBezTo>
                    <a:pt x="14679" y="23204"/>
                    <a:pt x="17630" y="21982"/>
                    <a:pt x="19807" y="19808"/>
                  </a:cubicBezTo>
                  <a:cubicBezTo>
                    <a:pt x="21982" y="17631"/>
                    <a:pt x="23204" y="14680"/>
                    <a:pt x="23204" y="11603"/>
                  </a:cubicBezTo>
                  <a:cubicBezTo>
                    <a:pt x="23204" y="8527"/>
                    <a:pt x="21982" y="5574"/>
                    <a:pt x="19807" y="3400"/>
                  </a:cubicBezTo>
                  <a:cubicBezTo>
                    <a:pt x="17630" y="1225"/>
                    <a:pt x="14679" y="1"/>
                    <a:pt x="116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5156225" y="3698625"/>
              <a:ext cx="264425" cy="128950"/>
            </a:xfrm>
            <a:custGeom>
              <a:rect b="b" l="l" r="r" t="t"/>
              <a:pathLst>
                <a:path extrusionOk="0" h="5158" w="10577">
                  <a:moveTo>
                    <a:pt x="1225" y="0"/>
                  </a:moveTo>
                  <a:cubicBezTo>
                    <a:pt x="784" y="0"/>
                    <a:pt x="369" y="271"/>
                    <a:pt x="207" y="709"/>
                  </a:cubicBezTo>
                  <a:cubicBezTo>
                    <a:pt x="1" y="1270"/>
                    <a:pt x="290" y="1892"/>
                    <a:pt x="849" y="2100"/>
                  </a:cubicBezTo>
                  <a:lnTo>
                    <a:pt x="8979" y="5091"/>
                  </a:lnTo>
                  <a:cubicBezTo>
                    <a:pt x="9102" y="5136"/>
                    <a:pt x="9228" y="5158"/>
                    <a:pt x="9352" y="5158"/>
                  </a:cubicBezTo>
                  <a:cubicBezTo>
                    <a:pt x="9793" y="5158"/>
                    <a:pt x="10208" y="4886"/>
                    <a:pt x="10371" y="4447"/>
                  </a:cubicBezTo>
                  <a:cubicBezTo>
                    <a:pt x="10577" y="3888"/>
                    <a:pt x="10288" y="3264"/>
                    <a:pt x="9729" y="3058"/>
                  </a:cubicBezTo>
                  <a:lnTo>
                    <a:pt x="1598" y="67"/>
                  </a:lnTo>
                  <a:cubicBezTo>
                    <a:pt x="1475" y="22"/>
                    <a:pt x="1349" y="0"/>
                    <a:pt x="1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5128825" y="3183750"/>
              <a:ext cx="576275" cy="273450"/>
            </a:xfrm>
            <a:custGeom>
              <a:rect b="b" l="l" r="r" t="t"/>
              <a:pathLst>
                <a:path extrusionOk="0" h="10938" w="23051">
                  <a:moveTo>
                    <a:pt x="23050" y="1"/>
                  </a:moveTo>
                  <a:lnTo>
                    <a:pt x="23050" y="1"/>
                  </a:lnTo>
                  <a:cubicBezTo>
                    <a:pt x="23050" y="1"/>
                    <a:pt x="17527" y="2071"/>
                    <a:pt x="12850" y="2293"/>
                  </a:cubicBezTo>
                  <a:cubicBezTo>
                    <a:pt x="12505" y="2309"/>
                    <a:pt x="12141" y="2317"/>
                    <a:pt x="11762" y="2317"/>
                  </a:cubicBezTo>
                  <a:cubicBezTo>
                    <a:pt x="7011" y="2317"/>
                    <a:pt x="1" y="1122"/>
                    <a:pt x="0" y="1122"/>
                  </a:cubicBezTo>
                  <a:lnTo>
                    <a:pt x="0" y="1122"/>
                  </a:lnTo>
                  <a:cubicBezTo>
                    <a:pt x="275" y="2891"/>
                    <a:pt x="964" y="4623"/>
                    <a:pt x="2093" y="6170"/>
                  </a:cubicBezTo>
                  <a:cubicBezTo>
                    <a:pt x="4363" y="9285"/>
                    <a:pt x="7895" y="10938"/>
                    <a:pt x="11476" y="10938"/>
                  </a:cubicBezTo>
                  <a:cubicBezTo>
                    <a:pt x="13847" y="10938"/>
                    <a:pt x="16240" y="10213"/>
                    <a:pt x="18303" y="8709"/>
                  </a:cubicBezTo>
                  <a:cubicBezTo>
                    <a:pt x="21221" y="6582"/>
                    <a:pt x="22856" y="3347"/>
                    <a:pt x="23050" y="1"/>
                  </a:cubicBezTo>
                  <a:close/>
                </a:path>
              </a:pathLst>
            </a:custGeom>
            <a:solidFill>
              <a:srgbClr val="283564">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27"/>
          <p:cNvSpPr/>
          <p:nvPr/>
        </p:nvSpPr>
        <p:spPr>
          <a:xfrm>
            <a:off x="7807946" y="3278373"/>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a:off x="6714232" y="3941188"/>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1576907" y="696138"/>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a:off x="918713" y="1431775"/>
            <a:ext cx="73500" cy="73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27"/>
          <p:cNvGrpSpPr/>
          <p:nvPr/>
        </p:nvGrpSpPr>
        <p:grpSpPr>
          <a:xfrm>
            <a:off x="715100" y="535008"/>
            <a:ext cx="576931" cy="534496"/>
            <a:chOff x="5151425" y="2466450"/>
            <a:chExt cx="266100" cy="246550"/>
          </a:xfrm>
        </p:grpSpPr>
        <p:sp>
          <p:nvSpPr>
            <p:cNvPr id="219" name="Google Shape;219;p27"/>
            <p:cNvSpPr/>
            <p:nvPr/>
          </p:nvSpPr>
          <p:spPr>
            <a:xfrm>
              <a:off x="5210200" y="2469700"/>
              <a:ext cx="151425" cy="238850"/>
            </a:xfrm>
            <a:custGeom>
              <a:rect b="b" l="l" r="r" t="t"/>
              <a:pathLst>
                <a:path extrusionOk="0" h="9554" w="6057">
                  <a:moveTo>
                    <a:pt x="1626" y="365"/>
                  </a:moveTo>
                  <a:cubicBezTo>
                    <a:pt x="2062" y="365"/>
                    <a:pt x="2583" y="626"/>
                    <a:pt x="3110" y="1112"/>
                  </a:cubicBezTo>
                  <a:cubicBezTo>
                    <a:pt x="3837" y="1785"/>
                    <a:pt x="4500" y="2807"/>
                    <a:pt x="4978" y="3988"/>
                  </a:cubicBezTo>
                  <a:cubicBezTo>
                    <a:pt x="5457" y="5169"/>
                    <a:pt x="5691" y="6363"/>
                    <a:pt x="5637" y="7352"/>
                  </a:cubicBezTo>
                  <a:cubicBezTo>
                    <a:pt x="5588" y="8277"/>
                    <a:pt x="5277" y="8924"/>
                    <a:pt x="4789" y="9121"/>
                  </a:cubicBezTo>
                  <a:cubicBezTo>
                    <a:pt x="4678" y="9166"/>
                    <a:pt x="4558" y="9188"/>
                    <a:pt x="4431" y="9188"/>
                  </a:cubicBezTo>
                  <a:cubicBezTo>
                    <a:pt x="3995" y="9188"/>
                    <a:pt x="3474" y="8929"/>
                    <a:pt x="2947" y="8441"/>
                  </a:cubicBezTo>
                  <a:cubicBezTo>
                    <a:pt x="2220" y="7768"/>
                    <a:pt x="1557" y="6749"/>
                    <a:pt x="1079" y="5567"/>
                  </a:cubicBezTo>
                  <a:cubicBezTo>
                    <a:pt x="600" y="4386"/>
                    <a:pt x="366" y="3190"/>
                    <a:pt x="420" y="2203"/>
                  </a:cubicBezTo>
                  <a:cubicBezTo>
                    <a:pt x="471" y="1276"/>
                    <a:pt x="780" y="632"/>
                    <a:pt x="1269" y="432"/>
                  </a:cubicBezTo>
                  <a:cubicBezTo>
                    <a:pt x="1380" y="387"/>
                    <a:pt x="1499" y="365"/>
                    <a:pt x="1626" y="365"/>
                  </a:cubicBezTo>
                  <a:close/>
                  <a:moveTo>
                    <a:pt x="1634" y="0"/>
                  </a:moveTo>
                  <a:cubicBezTo>
                    <a:pt x="1459" y="0"/>
                    <a:pt x="1291" y="32"/>
                    <a:pt x="1133" y="97"/>
                  </a:cubicBezTo>
                  <a:cubicBezTo>
                    <a:pt x="497" y="353"/>
                    <a:pt x="116" y="1094"/>
                    <a:pt x="57" y="2183"/>
                  </a:cubicBezTo>
                  <a:cubicBezTo>
                    <a:pt x="0" y="3223"/>
                    <a:pt x="243" y="4473"/>
                    <a:pt x="742" y="5703"/>
                  </a:cubicBezTo>
                  <a:cubicBezTo>
                    <a:pt x="1238" y="6932"/>
                    <a:pt x="1935" y="7999"/>
                    <a:pt x="2698" y="8707"/>
                  </a:cubicBezTo>
                  <a:cubicBezTo>
                    <a:pt x="3300" y="9265"/>
                    <a:pt x="3896" y="9554"/>
                    <a:pt x="4425" y="9554"/>
                  </a:cubicBezTo>
                  <a:cubicBezTo>
                    <a:pt x="4599" y="9554"/>
                    <a:pt x="4766" y="9521"/>
                    <a:pt x="4924" y="9457"/>
                  </a:cubicBezTo>
                  <a:cubicBezTo>
                    <a:pt x="5558" y="9200"/>
                    <a:pt x="5942" y="8459"/>
                    <a:pt x="6000" y="7371"/>
                  </a:cubicBezTo>
                  <a:cubicBezTo>
                    <a:pt x="6057" y="6331"/>
                    <a:pt x="5812" y="5081"/>
                    <a:pt x="5316" y="3851"/>
                  </a:cubicBezTo>
                  <a:cubicBezTo>
                    <a:pt x="4817" y="2621"/>
                    <a:pt x="4122" y="1555"/>
                    <a:pt x="3357" y="846"/>
                  </a:cubicBezTo>
                  <a:cubicBezTo>
                    <a:pt x="2756" y="289"/>
                    <a:pt x="2161" y="0"/>
                    <a:pt x="1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a:off x="5189000" y="2466450"/>
              <a:ext cx="190900" cy="246550"/>
            </a:xfrm>
            <a:custGeom>
              <a:rect b="b" l="l" r="r" t="t"/>
              <a:pathLst>
                <a:path extrusionOk="0" h="9862" w="7636">
                  <a:moveTo>
                    <a:pt x="5725" y="364"/>
                  </a:moveTo>
                  <a:cubicBezTo>
                    <a:pt x="5867" y="364"/>
                    <a:pt x="6002" y="384"/>
                    <a:pt x="6129" y="428"/>
                  </a:cubicBezTo>
                  <a:cubicBezTo>
                    <a:pt x="6450" y="540"/>
                    <a:pt x="6689" y="786"/>
                    <a:pt x="6842" y="1164"/>
                  </a:cubicBezTo>
                  <a:cubicBezTo>
                    <a:pt x="7254" y="2181"/>
                    <a:pt x="6955" y="3954"/>
                    <a:pt x="6079" y="5683"/>
                  </a:cubicBezTo>
                  <a:cubicBezTo>
                    <a:pt x="4960" y="7890"/>
                    <a:pt x="3158" y="9497"/>
                    <a:pt x="1910" y="9497"/>
                  </a:cubicBezTo>
                  <a:cubicBezTo>
                    <a:pt x="1767" y="9497"/>
                    <a:pt x="1633" y="9476"/>
                    <a:pt x="1507" y="9433"/>
                  </a:cubicBezTo>
                  <a:cubicBezTo>
                    <a:pt x="1188" y="9322"/>
                    <a:pt x="947" y="9074"/>
                    <a:pt x="794" y="8696"/>
                  </a:cubicBezTo>
                  <a:cubicBezTo>
                    <a:pt x="382" y="7680"/>
                    <a:pt x="683" y="5905"/>
                    <a:pt x="1559" y="4177"/>
                  </a:cubicBezTo>
                  <a:cubicBezTo>
                    <a:pt x="2676" y="1973"/>
                    <a:pt x="4477" y="364"/>
                    <a:pt x="5723" y="364"/>
                  </a:cubicBezTo>
                  <a:close/>
                  <a:moveTo>
                    <a:pt x="5719" y="0"/>
                  </a:moveTo>
                  <a:cubicBezTo>
                    <a:pt x="4308" y="0"/>
                    <a:pt x="2445" y="1625"/>
                    <a:pt x="1234" y="4013"/>
                  </a:cubicBezTo>
                  <a:cubicBezTo>
                    <a:pt x="299" y="5859"/>
                    <a:pt x="0" y="7707"/>
                    <a:pt x="457" y="8833"/>
                  </a:cubicBezTo>
                  <a:cubicBezTo>
                    <a:pt x="648" y="9306"/>
                    <a:pt x="972" y="9631"/>
                    <a:pt x="1390" y="9777"/>
                  </a:cubicBezTo>
                  <a:cubicBezTo>
                    <a:pt x="1555" y="9833"/>
                    <a:pt x="1733" y="9861"/>
                    <a:pt x="1917" y="9861"/>
                  </a:cubicBezTo>
                  <a:cubicBezTo>
                    <a:pt x="3328" y="9861"/>
                    <a:pt x="5192" y="8236"/>
                    <a:pt x="6402" y="5847"/>
                  </a:cubicBezTo>
                  <a:cubicBezTo>
                    <a:pt x="7339" y="4001"/>
                    <a:pt x="7636" y="2155"/>
                    <a:pt x="7179" y="1026"/>
                  </a:cubicBezTo>
                  <a:cubicBezTo>
                    <a:pt x="6988" y="554"/>
                    <a:pt x="6666" y="229"/>
                    <a:pt x="6246" y="85"/>
                  </a:cubicBezTo>
                  <a:cubicBezTo>
                    <a:pt x="6080" y="28"/>
                    <a:pt x="5903" y="0"/>
                    <a:pt x="5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a:off x="5151425" y="2513700"/>
              <a:ext cx="266100" cy="152050"/>
            </a:xfrm>
            <a:custGeom>
              <a:rect b="b" l="l" r="r" t="t"/>
              <a:pathLst>
                <a:path extrusionOk="0" h="6082" w="10644">
                  <a:moveTo>
                    <a:pt x="3308" y="376"/>
                  </a:moveTo>
                  <a:cubicBezTo>
                    <a:pt x="4258" y="376"/>
                    <a:pt x="5348" y="556"/>
                    <a:pt x="6421" y="927"/>
                  </a:cubicBezTo>
                  <a:cubicBezTo>
                    <a:pt x="8252" y="1558"/>
                    <a:pt x="9702" y="2624"/>
                    <a:pt x="10114" y="3642"/>
                  </a:cubicBezTo>
                  <a:cubicBezTo>
                    <a:pt x="10268" y="4019"/>
                    <a:pt x="10268" y="4365"/>
                    <a:pt x="10114" y="4665"/>
                  </a:cubicBezTo>
                  <a:cubicBezTo>
                    <a:pt x="9769" y="5347"/>
                    <a:pt x="8700" y="5705"/>
                    <a:pt x="7351" y="5705"/>
                  </a:cubicBezTo>
                  <a:cubicBezTo>
                    <a:pt x="6396" y="5705"/>
                    <a:pt x="5301" y="5526"/>
                    <a:pt x="4221" y="5154"/>
                  </a:cubicBezTo>
                  <a:cubicBezTo>
                    <a:pt x="2390" y="4522"/>
                    <a:pt x="940" y="3456"/>
                    <a:pt x="528" y="2438"/>
                  </a:cubicBezTo>
                  <a:cubicBezTo>
                    <a:pt x="376" y="2060"/>
                    <a:pt x="376" y="1717"/>
                    <a:pt x="530" y="1414"/>
                  </a:cubicBezTo>
                  <a:cubicBezTo>
                    <a:pt x="875" y="734"/>
                    <a:pt x="1941" y="376"/>
                    <a:pt x="3292" y="376"/>
                  </a:cubicBezTo>
                  <a:cubicBezTo>
                    <a:pt x="3298" y="376"/>
                    <a:pt x="3303" y="376"/>
                    <a:pt x="3308" y="376"/>
                  </a:cubicBezTo>
                  <a:close/>
                  <a:moveTo>
                    <a:pt x="3281" y="0"/>
                  </a:moveTo>
                  <a:cubicBezTo>
                    <a:pt x="1791" y="0"/>
                    <a:pt x="620" y="432"/>
                    <a:pt x="205" y="1251"/>
                  </a:cubicBezTo>
                  <a:cubicBezTo>
                    <a:pt x="5" y="1644"/>
                    <a:pt x="1" y="2103"/>
                    <a:pt x="193" y="2575"/>
                  </a:cubicBezTo>
                  <a:cubicBezTo>
                    <a:pt x="649" y="3702"/>
                    <a:pt x="2147" y="4823"/>
                    <a:pt x="4104" y="5498"/>
                  </a:cubicBezTo>
                  <a:cubicBezTo>
                    <a:pt x="5245" y="5891"/>
                    <a:pt x="6374" y="6081"/>
                    <a:pt x="7362" y="6081"/>
                  </a:cubicBezTo>
                  <a:cubicBezTo>
                    <a:pt x="8852" y="6081"/>
                    <a:pt x="10023" y="5649"/>
                    <a:pt x="10437" y="4831"/>
                  </a:cubicBezTo>
                  <a:cubicBezTo>
                    <a:pt x="10637" y="4435"/>
                    <a:pt x="10643" y="3977"/>
                    <a:pt x="10451" y="3506"/>
                  </a:cubicBezTo>
                  <a:cubicBezTo>
                    <a:pt x="9995" y="2377"/>
                    <a:pt x="8495" y="1259"/>
                    <a:pt x="6540" y="584"/>
                  </a:cubicBezTo>
                  <a:cubicBezTo>
                    <a:pt x="5399" y="190"/>
                    <a:pt x="427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7"/>
            <p:cNvSpPr/>
            <p:nvPr/>
          </p:nvSpPr>
          <p:spPr>
            <a:xfrm>
              <a:off x="5248125" y="2559250"/>
              <a:ext cx="75075" cy="66250"/>
            </a:xfrm>
            <a:custGeom>
              <a:rect b="b" l="l" r="r" t="t"/>
              <a:pathLst>
                <a:path extrusionOk="0" h="2650" w="3003">
                  <a:moveTo>
                    <a:pt x="1501" y="1"/>
                  </a:moveTo>
                  <a:cubicBezTo>
                    <a:pt x="1336" y="1"/>
                    <a:pt x="1168" y="32"/>
                    <a:pt x="1006" y="97"/>
                  </a:cubicBezTo>
                  <a:cubicBezTo>
                    <a:pt x="327" y="372"/>
                    <a:pt x="0" y="1145"/>
                    <a:pt x="275" y="1822"/>
                  </a:cubicBezTo>
                  <a:cubicBezTo>
                    <a:pt x="483" y="2337"/>
                    <a:pt x="979" y="2650"/>
                    <a:pt x="1502" y="2650"/>
                  </a:cubicBezTo>
                  <a:cubicBezTo>
                    <a:pt x="1668" y="2650"/>
                    <a:pt x="1836" y="2619"/>
                    <a:pt x="1999" y="2553"/>
                  </a:cubicBezTo>
                  <a:cubicBezTo>
                    <a:pt x="2678" y="2278"/>
                    <a:pt x="3003" y="1507"/>
                    <a:pt x="2730" y="828"/>
                  </a:cubicBezTo>
                  <a:cubicBezTo>
                    <a:pt x="2522" y="312"/>
                    <a:pt x="2024" y="1"/>
                    <a:pt x="1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rgbClr val="A083F9">
            <a:alpha val="18240"/>
          </a:srgbClr>
        </a:solidFill>
      </p:bgPr>
    </p:bg>
    <p:spTree>
      <p:nvGrpSpPr>
        <p:cNvPr id="223" name="Shape 223"/>
        <p:cNvGrpSpPr/>
        <p:nvPr/>
      </p:nvGrpSpPr>
      <p:grpSpPr>
        <a:xfrm>
          <a:off x="0" y="0"/>
          <a:ext cx="0" cy="0"/>
          <a:chOff x="0" y="0"/>
          <a:chExt cx="0" cy="0"/>
        </a:xfrm>
      </p:grpSpPr>
      <p:sp>
        <p:nvSpPr>
          <p:cNvPr id="224" name="Google Shape;224;p28"/>
          <p:cNvSpPr/>
          <p:nvPr/>
        </p:nvSpPr>
        <p:spPr>
          <a:xfrm>
            <a:off x="355350" y="283500"/>
            <a:ext cx="8433300" cy="4576500"/>
          </a:xfrm>
          <a:prstGeom prst="roundRect">
            <a:avLst>
              <a:gd fmla="val 440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flipH="1">
            <a:off x="-2201954" y="2571750"/>
            <a:ext cx="4145917" cy="2800530"/>
          </a:xfrm>
          <a:custGeom>
            <a:rect b="b" l="l" r="r" t="t"/>
            <a:pathLst>
              <a:path extrusionOk="0" h="72160" w="106826">
                <a:moveTo>
                  <a:pt x="106825" y="0"/>
                </a:moveTo>
                <a:lnTo>
                  <a:pt x="106825" y="0"/>
                </a:lnTo>
                <a:cubicBezTo>
                  <a:pt x="87142" y="835"/>
                  <a:pt x="82143" y="21645"/>
                  <a:pt x="66638" y="29091"/>
                </a:cubicBezTo>
                <a:cubicBezTo>
                  <a:pt x="62172" y="31235"/>
                  <a:pt x="57333" y="31714"/>
                  <a:pt x="52363" y="31714"/>
                </a:cubicBezTo>
                <a:cubicBezTo>
                  <a:pt x="48346" y="31714"/>
                  <a:pt x="44244" y="31401"/>
                  <a:pt x="40185" y="31401"/>
                </a:cubicBezTo>
                <a:cubicBezTo>
                  <a:pt x="37323" y="31401"/>
                  <a:pt x="34483" y="31557"/>
                  <a:pt x="31710" y="32088"/>
                </a:cubicBezTo>
                <a:cubicBezTo>
                  <a:pt x="22247" y="33899"/>
                  <a:pt x="14239" y="40246"/>
                  <a:pt x="9049" y="48201"/>
                </a:cubicBezTo>
                <a:cubicBezTo>
                  <a:pt x="9017" y="48249"/>
                  <a:pt x="8985" y="48298"/>
                  <a:pt x="8955" y="48346"/>
                </a:cubicBezTo>
                <a:cubicBezTo>
                  <a:pt x="6432" y="52248"/>
                  <a:pt x="4847" y="56396"/>
                  <a:pt x="3478" y="60804"/>
                </a:cubicBezTo>
                <a:cubicBezTo>
                  <a:pt x="3223" y="61622"/>
                  <a:pt x="491" y="72151"/>
                  <a:pt x="0" y="72159"/>
                </a:cubicBezTo>
                <a:cubicBezTo>
                  <a:pt x="12" y="72159"/>
                  <a:pt x="106823" y="70263"/>
                  <a:pt x="106823" y="70263"/>
                </a:cubicBezTo>
                <a:lnTo>
                  <a:pt x="1068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8"/>
          <p:cNvGrpSpPr/>
          <p:nvPr/>
        </p:nvGrpSpPr>
        <p:grpSpPr>
          <a:xfrm>
            <a:off x="791297" y="3747398"/>
            <a:ext cx="746037" cy="784892"/>
            <a:chOff x="2701425" y="2522375"/>
            <a:chExt cx="582250" cy="612575"/>
          </a:xfrm>
        </p:grpSpPr>
        <p:sp>
          <p:nvSpPr>
            <p:cNvPr id="227" name="Google Shape;227;p28"/>
            <p:cNvSpPr/>
            <p:nvPr/>
          </p:nvSpPr>
          <p:spPr>
            <a:xfrm>
              <a:off x="2709100" y="2527050"/>
              <a:ext cx="574575" cy="607900"/>
            </a:xfrm>
            <a:custGeom>
              <a:rect b="b" l="l" r="r" t="t"/>
              <a:pathLst>
                <a:path extrusionOk="0" h="24316" w="22983">
                  <a:moveTo>
                    <a:pt x="15106" y="0"/>
                  </a:moveTo>
                  <a:cubicBezTo>
                    <a:pt x="14958" y="0"/>
                    <a:pt x="14807" y="29"/>
                    <a:pt x="14660" y="89"/>
                  </a:cubicBezTo>
                  <a:lnTo>
                    <a:pt x="1" y="6078"/>
                  </a:lnTo>
                  <a:lnTo>
                    <a:pt x="3" y="6078"/>
                  </a:lnTo>
                  <a:lnTo>
                    <a:pt x="7455" y="24316"/>
                  </a:lnTo>
                  <a:lnTo>
                    <a:pt x="22114" y="18326"/>
                  </a:lnTo>
                  <a:cubicBezTo>
                    <a:pt x="22695" y="18088"/>
                    <a:pt x="22982" y="17442"/>
                    <a:pt x="22754" y="16884"/>
                  </a:cubicBezTo>
                  <a:lnTo>
                    <a:pt x="16128" y="670"/>
                  </a:lnTo>
                  <a:cubicBezTo>
                    <a:pt x="15957" y="251"/>
                    <a:pt x="15547" y="0"/>
                    <a:pt x="151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2703350" y="2522375"/>
              <a:ext cx="558800" cy="611475"/>
            </a:xfrm>
            <a:custGeom>
              <a:rect b="b" l="l" r="r" t="t"/>
              <a:pathLst>
                <a:path extrusionOk="0" h="24459" w="22352">
                  <a:moveTo>
                    <a:pt x="14274" y="1"/>
                  </a:moveTo>
                  <a:cubicBezTo>
                    <a:pt x="14130" y="1"/>
                    <a:pt x="13984" y="28"/>
                    <a:pt x="13842" y="86"/>
                  </a:cubicBezTo>
                  <a:lnTo>
                    <a:pt x="1" y="5742"/>
                  </a:lnTo>
                  <a:lnTo>
                    <a:pt x="7648" y="24458"/>
                  </a:lnTo>
                  <a:lnTo>
                    <a:pt x="21490" y="18804"/>
                  </a:lnTo>
                  <a:cubicBezTo>
                    <a:pt x="22073" y="18566"/>
                    <a:pt x="22352" y="17901"/>
                    <a:pt x="22114" y="17318"/>
                  </a:cubicBezTo>
                  <a:lnTo>
                    <a:pt x="15328" y="710"/>
                  </a:lnTo>
                  <a:cubicBezTo>
                    <a:pt x="15148" y="268"/>
                    <a:pt x="14723" y="1"/>
                    <a:pt x="142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2873550" y="2807875"/>
              <a:ext cx="388600" cy="325975"/>
            </a:xfrm>
            <a:custGeom>
              <a:rect b="b" l="l" r="r" t="t"/>
              <a:pathLst>
                <a:path extrusionOk="0" h="13039" w="15544">
                  <a:moveTo>
                    <a:pt x="12896" y="1"/>
                  </a:moveTo>
                  <a:lnTo>
                    <a:pt x="0" y="10985"/>
                  </a:lnTo>
                  <a:lnTo>
                    <a:pt x="840" y="13038"/>
                  </a:lnTo>
                  <a:lnTo>
                    <a:pt x="14682" y="7384"/>
                  </a:lnTo>
                  <a:cubicBezTo>
                    <a:pt x="15265" y="7146"/>
                    <a:pt x="15544" y="6481"/>
                    <a:pt x="15306" y="5898"/>
                  </a:cubicBezTo>
                  <a:lnTo>
                    <a:pt x="12896" y="3"/>
                  </a:lnTo>
                  <a:lnTo>
                    <a:pt x="12896" y="1"/>
                  </a:lnTo>
                  <a:close/>
                </a:path>
              </a:pathLst>
            </a:custGeom>
            <a:solidFill>
              <a:srgbClr val="283564">
                <a:alpha val="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a:off x="2703250" y="2638150"/>
              <a:ext cx="259775" cy="496000"/>
            </a:xfrm>
            <a:custGeom>
              <a:rect b="b" l="l" r="r" t="t"/>
              <a:pathLst>
                <a:path extrusionOk="0" h="19840" w="10391">
                  <a:moveTo>
                    <a:pt x="2745" y="1"/>
                  </a:moveTo>
                  <a:lnTo>
                    <a:pt x="1" y="1119"/>
                  </a:lnTo>
                  <a:lnTo>
                    <a:pt x="7648" y="19840"/>
                  </a:lnTo>
                  <a:lnTo>
                    <a:pt x="10391" y="18719"/>
                  </a:lnTo>
                  <a:lnTo>
                    <a:pt x="27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2701425" y="2677500"/>
              <a:ext cx="43300" cy="29875"/>
            </a:xfrm>
            <a:custGeom>
              <a:rect b="b" l="l" r="r" t="t"/>
              <a:pathLst>
                <a:path extrusionOk="0" h="1195" w="1732">
                  <a:moveTo>
                    <a:pt x="1481" y="0"/>
                  </a:moveTo>
                  <a:cubicBezTo>
                    <a:pt x="1478" y="0"/>
                    <a:pt x="1476" y="1"/>
                    <a:pt x="1473" y="2"/>
                  </a:cubicBezTo>
                  <a:lnTo>
                    <a:pt x="15" y="595"/>
                  </a:lnTo>
                  <a:cubicBezTo>
                    <a:pt x="5" y="599"/>
                    <a:pt x="1" y="612"/>
                    <a:pt x="5" y="620"/>
                  </a:cubicBezTo>
                  <a:lnTo>
                    <a:pt x="235" y="1183"/>
                  </a:lnTo>
                  <a:cubicBezTo>
                    <a:pt x="238" y="1191"/>
                    <a:pt x="245" y="1195"/>
                    <a:pt x="252" y="1195"/>
                  </a:cubicBezTo>
                  <a:cubicBezTo>
                    <a:pt x="254" y="1195"/>
                    <a:pt x="257" y="1194"/>
                    <a:pt x="259" y="1193"/>
                  </a:cubicBezTo>
                  <a:lnTo>
                    <a:pt x="1717" y="597"/>
                  </a:lnTo>
                  <a:cubicBezTo>
                    <a:pt x="1726" y="593"/>
                    <a:pt x="1732" y="583"/>
                    <a:pt x="1728" y="573"/>
                  </a:cubicBezTo>
                  <a:lnTo>
                    <a:pt x="1497" y="12"/>
                  </a:lnTo>
                  <a:cubicBezTo>
                    <a:pt x="1494" y="4"/>
                    <a:pt x="1488" y="0"/>
                    <a:pt x="14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2723300" y="2729950"/>
              <a:ext cx="43250" cy="29875"/>
            </a:xfrm>
            <a:custGeom>
              <a:rect b="b" l="l" r="r" t="t"/>
              <a:pathLst>
                <a:path extrusionOk="0" h="1195" w="1730">
                  <a:moveTo>
                    <a:pt x="1479" y="0"/>
                  </a:moveTo>
                  <a:cubicBezTo>
                    <a:pt x="1477" y="0"/>
                    <a:pt x="1475" y="1"/>
                    <a:pt x="1473" y="2"/>
                  </a:cubicBezTo>
                  <a:lnTo>
                    <a:pt x="15" y="598"/>
                  </a:lnTo>
                  <a:cubicBezTo>
                    <a:pt x="4" y="602"/>
                    <a:pt x="0" y="612"/>
                    <a:pt x="4" y="622"/>
                  </a:cubicBezTo>
                  <a:lnTo>
                    <a:pt x="235" y="1183"/>
                  </a:lnTo>
                  <a:cubicBezTo>
                    <a:pt x="238" y="1191"/>
                    <a:pt x="244" y="1195"/>
                    <a:pt x="251" y="1195"/>
                  </a:cubicBezTo>
                  <a:cubicBezTo>
                    <a:pt x="254" y="1195"/>
                    <a:pt x="256" y="1194"/>
                    <a:pt x="259" y="1193"/>
                  </a:cubicBezTo>
                  <a:lnTo>
                    <a:pt x="1717" y="598"/>
                  </a:lnTo>
                  <a:cubicBezTo>
                    <a:pt x="1725" y="594"/>
                    <a:pt x="1729" y="583"/>
                    <a:pt x="1727" y="573"/>
                  </a:cubicBezTo>
                  <a:lnTo>
                    <a:pt x="1497" y="12"/>
                  </a:lnTo>
                  <a:cubicBezTo>
                    <a:pt x="1494" y="4"/>
                    <a:pt x="1486" y="0"/>
                    <a:pt x="14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2744750" y="2783450"/>
              <a:ext cx="43250" cy="29900"/>
            </a:xfrm>
            <a:custGeom>
              <a:rect b="b" l="l" r="r" t="t"/>
              <a:pathLst>
                <a:path extrusionOk="0" h="1196" w="1730">
                  <a:moveTo>
                    <a:pt x="1481" y="1"/>
                  </a:moveTo>
                  <a:cubicBezTo>
                    <a:pt x="1478" y="1"/>
                    <a:pt x="1475" y="1"/>
                    <a:pt x="1473" y="3"/>
                  </a:cubicBezTo>
                  <a:lnTo>
                    <a:pt x="15" y="598"/>
                  </a:lnTo>
                  <a:cubicBezTo>
                    <a:pt x="5" y="602"/>
                    <a:pt x="1" y="612"/>
                    <a:pt x="5" y="622"/>
                  </a:cubicBezTo>
                  <a:lnTo>
                    <a:pt x="235" y="1184"/>
                  </a:lnTo>
                  <a:cubicBezTo>
                    <a:pt x="238" y="1191"/>
                    <a:pt x="244" y="1196"/>
                    <a:pt x="251" y="1196"/>
                  </a:cubicBezTo>
                  <a:cubicBezTo>
                    <a:pt x="254" y="1196"/>
                    <a:pt x="257" y="1195"/>
                    <a:pt x="259" y="1194"/>
                  </a:cubicBezTo>
                  <a:lnTo>
                    <a:pt x="1717" y="598"/>
                  </a:lnTo>
                  <a:cubicBezTo>
                    <a:pt x="1725" y="594"/>
                    <a:pt x="1729" y="584"/>
                    <a:pt x="1727" y="574"/>
                  </a:cubicBezTo>
                  <a:lnTo>
                    <a:pt x="1497" y="13"/>
                  </a:lnTo>
                  <a:cubicBezTo>
                    <a:pt x="1494" y="5"/>
                    <a:pt x="1488" y="1"/>
                    <a:pt x="14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2766625" y="2835925"/>
              <a:ext cx="43225" cy="29875"/>
            </a:xfrm>
            <a:custGeom>
              <a:rect b="b" l="l" r="r" t="t"/>
              <a:pathLst>
                <a:path extrusionOk="0" h="1195" w="1729">
                  <a:moveTo>
                    <a:pt x="1479" y="0"/>
                  </a:moveTo>
                  <a:cubicBezTo>
                    <a:pt x="1477" y="0"/>
                    <a:pt x="1474" y="1"/>
                    <a:pt x="1472" y="2"/>
                  </a:cubicBezTo>
                  <a:lnTo>
                    <a:pt x="14" y="597"/>
                  </a:lnTo>
                  <a:cubicBezTo>
                    <a:pt x="4" y="601"/>
                    <a:pt x="0" y="612"/>
                    <a:pt x="4" y="622"/>
                  </a:cubicBezTo>
                  <a:lnTo>
                    <a:pt x="234" y="1183"/>
                  </a:lnTo>
                  <a:cubicBezTo>
                    <a:pt x="237" y="1191"/>
                    <a:pt x="244" y="1195"/>
                    <a:pt x="251" y="1195"/>
                  </a:cubicBezTo>
                  <a:cubicBezTo>
                    <a:pt x="253" y="1195"/>
                    <a:pt x="256" y="1194"/>
                    <a:pt x="259" y="1193"/>
                  </a:cubicBezTo>
                  <a:lnTo>
                    <a:pt x="1715" y="597"/>
                  </a:lnTo>
                  <a:cubicBezTo>
                    <a:pt x="1725" y="595"/>
                    <a:pt x="1729" y="583"/>
                    <a:pt x="1725" y="575"/>
                  </a:cubicBezTo>
                  <a:lnTo>
                    <a:pt x="1496" y="12"/>
                  </a:lnTo>
                  <a:cubicBezTo>
                    <a:pt x="1493" y="4"/>
                    <a:pt x="1486" y="0"/>
                    <a:pt x="14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2788075" y="2889375"/>
              <a:ext cx="43275" cy="29900"/>
            </a:xfrm>
            <a:custGeom>
              <a:rect b="b" l="l" r="r" t="t"/>
              <a:pathLst>
                <a:path extrusionOk="0" h="1196" w="1731">
                  <a:moveTo>
                    <a:pt x="1480" y="1"/>
                  </a:moveTo>
                  <a:cubicBezTo>
                    <a:pt x="1478" y="1"/>
                    <a:pt x="1475" y="1"/>
                    <a:pt x="1473" y="2"/>
                  </a:cubicBezTo>
                  <a:lnTo>
                    <a:pt x="14" y="598"/>
                  </a:lnTo>
                  <a:cubicBezTo>
                    <a:pt x="4" y="602"/>
                    <a:pt x="0" y="612"/>
                    <a:pt x="4" y="622"/>
                  </a:cubicBezTo>
                  <a:lnTo>
                    <a:pt x="235" y="1184"/>
                  </a:lnTo>
                  <a:cubicBezTo>
                    <a:pt x="238" y="1191"/>
                    <a:pt x="244" y="1195"/>
                    <a:pt x="251" y="1195"/>
                  </a:cubicBezTo>
                  <a:cubicBezTo>
                    <a:pt x="254" y="1195"/>
                    <a:pt x="256" y="1195"/>
                    <a:pt x="259" y="1194"/>
                  </a:cubicBezTo>
                  <a:lnTo>
                    <a:pt x="1717" y="598"/>
                  </a:lnTo>
                  <a:cubicBezTo>
                    <a:pt x="1725" y="594"/>
                    <a:pt x="1731" y="584"/>
                    <a:pt x="1727" y="576"/>
                  </a:cubicBezTo>
                  <a:lnTo>
                    <a:pt x="1497" y="12"/>
                  </a:lnTo>
                  <a:cubicBezTo>
                    <a:pt x="1494" y="5"/>
                    <a:pt x="1487" y="1"/>
                    <a:pt x="14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2809725" y="2942400"/>
              <a:ext cx="43250" cy="29925"/>
            </a:xfrm>
            <a:custGeom>
              <a:rect b="b" l="l" r="r" t="t"/>
              <a:pathLst>
                <a:path extrusionOk="0" h="1197" w="1730">
                  <a:moveTo>
                    <a:pt x="1477" y="0"/>
                  </a:moveTo>
                  <a:cubicBezTo>
                    <a:pt x="1475" y="0"/>
                    <a:pt x="1473" y="1"/>
                    <a:pt x="1471" y="2"/>
                  </a:cubicBezTo>
                  <a:lnTo>
                    <a:pt x="15" y="597"/>
                  </a:lnTo>
                  <a:cubicBezTo>
                    <a:pt x="5" y="602"/>
                    <a:pt x="1" y="612"/>
                    <a:pt x="5" y="622"/>
                  </a:cubicBezTo>
                  <a:lnTo>
                    <a:pt x="233" y="1185"/>
                  </a:lnTo>
                  <a:cubicBezTo>
                    <a:pt x="236" y="1191"/>
                    <a:pt x="244" y="1197"/>
                    <a:pt x="251" y="1197"/>
                  </a:cubicBezTo>
                  <a:cubicBezTo>
                    <a:pt x="253" y="1197"/>
                    <a:pt x="255" y="1196"/>
                    <a:pt x="257" y="1195"/>
                  </a:cubicBezTo>
                  <a:lnTo>
                    <a:pt x="1715" y="599"/>
                  </a:lnTo>
                  <a:cubicBezTo>
                    <a:pt x="1725" y="595"/>
                    <a:pt x="1729" y="585"/>
                    <a:pt x="1725" y="575"/>
                  </a:cubicBezTo>
                  <a:lnTo>
                    <a:pt x="1495" y="12"/>
                  </a:lnTo>
                  <a:cubicBezTo>
                    <a:pt x="1492" y="6"/>
                    <a:pt x="1485" y="0"/>
                    <a:pt x="1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a:off x="2831600" y="2994900"/>
              <a:ext cx="43225" cy="29875"/>
            </a:xfrm>
            <a:custGeom>
              <a:rect b="b" l="l" r="r" t="t"/>
              <a:pathLst>
                <a:path extrusionOk="0" h="1195" w="1729">
                  <a:moveTo>
                    <a:pt x="1478" y="0"/>
                  </a:moveTo>
                  <a:cubicBezTo>
                    <a:pt x="1475" y="0"/>
                    <a:pt x="1473" y="1"/>
                    <a:pt x="1470" y="2"/>
                  </a:cubicBezTo>
                  <a:lnTo>
                    <a:pt x="14" y="598"/>
                  </a:lnTo>
                  <a:cubicBezTo>
                    <a:pt x="4" y="602"/>
                    <a:pt x="0" y="612"/>
                    <a:pt x="4" y="622"/>
                  </a:cubicBezTo>
                  <a:lnTo>
                    <a:pt x="234" y="1183"/>
                  </a:lnTo>
                  <a:cubicBezTo>
                    <a:pt x="236" y="1191"/>
                    <a:pt x="243" y="1195"/>
                    <a:pt x="250" y="1195"/>
                  </a:cubicBezTo>
                  <a:cubicBezTo>
                    <a:pt x="252" y="1195"/>
                    <a:pt x="254" y="1194"/>
                    <a:pt x="257" y="1193"/>
                  </a:cubicBezTo>
                  <a:lnTo>
                    <a:pt x="1715" y="598"/>
                  </a:lnTo>
                  <a:cubicBezTo>
                    <a:pt x="1725" y="594"/>
                    <a:pt x="1729" y="584"/>
                    <a:pt x="1725" y="573"/>
                  </a:cubicBezTo>
                  <a:lnTo>
                    <a:pt x="1494" y="12"/>
                  </a:lnTo>
                  <a:cubicBezTo>
                    <a:pt x="1491" y="5"/>
                    <a:pt x="1485" y="0"/>
                    <a:pt x="14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2853000" y="3048425"/>
              <a:ext cx="43300" cy="29875"/>
            </a:xfrm>
            <a:custGeom>
              <a:rect b="b" l="l" r="r" t="t"/>
              <a:pathLst>
                <a:path extrusionOk="0" h="1195" w="1732">
                  <a:moveTo>
                    <a:pt x="1480" y="0"/>
                  </a:moveTo>
                  <a:cubicBezTo>
                    <a:pt x="1478" y="0"/>
                    <a:pt x="1475" y="1"/>
                    <a:pt x="1473" y="2"/>
                  </a:cubicBezTo>
                  <a:lnTo>
                    <a:pt x="14" y="597"/>
                  </a:lnTo>
                  <a:cubicBezTo>
                    <a:pt x="6" y="601"/>
                    <a:pt x="0" y="611"/>
                    <a:pt x="4" y="620"/>
                  </a:cubicBezTo>
                  <a:lnTo>
                    <a:pt x="235" y="1183"/>
                  </a:lnTo>
                  <a:cubicBezTo>
                    <a:pt x="238" y="1190"/>
                    <a:pt x="244" y="1195"/>
                    <a:pt x="251" y="1195"/>
                  </a:cubicBezTo>
                  <a:cubicBezTo>
                    <a:pt x="254" y="1195"/>
                    <a:pt x="256" y="1194"/>
                    <a:pt x="259" y="1193"/>
                  </a:cubicBezTo>
                  <a:lnTo>
                    <a:pt x="1717" y="597"/>
                  </a:lnTo>
                  <a:cubicBezTo>
                    <a:pt x="1727" y="593"/>
                    <a:pt x="1731" y="583"/>
                    <a:pt x="1727" y="573"/>
                  </a:cubicBezTo>
                  <a:lnTo>
                    <a:pt x="1497" y="12"/>
                  </a:lnTo>
                  <a:cubicBezTo>
                    <a:pt x="1494" y="4"/>
                    <a:pt x="1487" y="0"/>
                    <a:pt x="14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2870100" y="3091175"/>
              <a:ext cx="43250" cy="29925"/>
            </a:xfrm>
            <a:custGeom>
              <a:rect b="b" l="l" r="r" t="t"/>
              <a:pathLst>
                <a:path extrusionOk="0" h="1197" w="1730">
                  <a:moveTo>
                    <a:pt x="1478" y="1"/>
                  </a:moveTo>
                  <a:cubicBezTo>
                    <a:pt x="1476" y="1"/>
                    <a:pt x="1473" y="1"/>
                    <a:pt x="1471" y="2"/>
                  </a:cubicBezTo>
                  <a:lnTo>
                    <a:pt x="15" y="598"/>
                  </a:lnTo>
                  <a:cubicBezTo>
                    <a:pt x="5" y="602"/>
                    <a:pt x="1" y="612"/>
                    <a:pt x="5" y="622"/>
                  </a:cubicBezTo>
                  <a:lnTo>
                    <a:pt x="233" y="1185"/>
                  </a:lnTo>
                  <a:cubicBezTo>
                    <a:pt x="236" y="1192"/>
                    <a:pt x="244" y="1197"/>
                    <a:pt x="252" y="1197"/>
                  </a:cubicBezTo>
                  <a:cubicBezTo>
                    <a:pt x="254" y="1197"/>
                    <a:pt x="256" y="1196"/>
                    <a:pt x="257" y="1196"/>
                  </a:cubicBezTo>
                  <a:lnTo>
                    <a:pt x="1715" y="600"/>
                  </a:lnTo>
                  <a:cubicBezTo>
                    <a:pt x="1726" y="596"/>
                    <a:pt x="1730" y="586"/>
                    <a:pt x="1726" y="576"/>
                  </a:cubicBezTo>
                  <a:lnTo>
                    <a:pt x="1495" y="12"/>
                  </a:lnTo>
                  <a:cubicBezTo>
                    <a:pt x="1492" y="6"/>
                    <a:pt x="1485" y="1"/>
                    <a:pt x="14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28"/>
          <p:cNvGrpSpPr/>
          <p:nvPr/>
        </p:nvGrpSpPr>
        <p:grpSpPr>
          <a:xfrm>
            <a:off x="1124852" y="3431013"/>
            <a:ext cx="685079" cy="753212"/>
            <a:chOff x="2961750" y="2275450"/>
            <a:chExt cx="534675" cy="587850"/>
          </a:xfrm>
        </p:grpSpPr>
        <p:sp>
          <p:nvSpPr>
            <p:cNvPr id="241" name="Google Shape;241;p28"/>
            <p:cNvSpPr/>
            <p:nvPr/>
          </p:nvSpPr>
          <p:spPr>
            <a:xfrm>
              <a:off x="2969475" y="2289400"/>
              <a:ext cx="526950" cy="573900"/>
            </a:xfrm>
            <a:custGeom>
              <a:rect b="b" l="l" r="r" t="t"/>
              <a:pathLst>
                <a:path extrusionOk="0" h="22956" w="21078">
                  <a:moveTo>
                    <a:pt x="4714" y="0"/>
                  </a:moveTo>
                  <a:lnTo>
                    <a:pt x="4714" y="2"/>
                  </a:lnTo>
                  <a:lnTo>
                    <a:pt x="0" y="19132"/>
                  </a:lnTo>
                  <a:lnTo>
                    <a:pt x="15376" y="22921"/>
                  </a:lnTo>
                  <a:cubicBezTo>
                    <a:pt x="15471" y="22944"/>
                    <a:pt x="15565" y="22955"/>
                    <a:pt x="15658" y="22955"/>
                  </a:cubicBezTo>
                  <a:cubicBezTo>
                    <a:pt x="16165" y="22955"/>
                    <a:pt x="16621" y="22626"/>
                    <a:pt x="16743" y="22131"/>
                  </a:cubicBezTo>
                  <a:lnTo>
                    <a:pt x="20934" y="5123"/>
                  </a:lnTo>
                  <a:cubicBezTo>
                    <a:pt x="21077" y="4538"/>
                    <a:pt x="20700" y="3940"/>
                    <a:pt x="20090" y="3789"/>
                  </a:cubicBezTo>
                  <a:lnTo>
                    <a:pt x="47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2969375" y="2275450"/>
              <a:ext cx="508525" cy="581100"/>
            </a:xfrm>
            <a:custGeom>
              <a:rect b="b" l="l" r="r" t="t"/>
              <a:pathLst>
                <a:path extrusionOk="0" h="23244" w="20341">
                  <a:moveTo>
                    <a:pt x="4839" y="1"/>
                  </a:moveTo>
                  <a:lnTo>
                    <a:pt x="0" y="19634"/>
                  </a:lnTo>
                  <a:lnTo>
                    <a:pt x="14520" y="23210"/>
                  </a:lnTo>
                  <a:cubicBezTo>
                    <a:pt x="14612" y="23233"/>
                    <a:pt x="14704" y="23244"/>
                    <a:pt x="14794" y="23244"/>
                  </a:cubicBezTo>
                  <a:cubicBezTo>
                    <a:pt x="15305" y="23244"/>
                    <a:pt x="15770" y="22896"/>
                    <a:pt x="15897" y="22376"/>
                  </a:cubicBezTo>
                  <a:lnTo>
                    <a:pt x="20191" y="4957"/>
                  </a:lnTo>
                  <a:cubicBezTo>
                    <a:pt x="20340" y="4345"/>
                    <a:pt x="19968" y="3729"/>
                    <a:pt x="19357" y="3577"/>
                  </a:cubicBezTo>
                  <a:lnTo>
                    <a:pt x="483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2969425" y="2638000"/>
              <a:ext cx="445900" cy="218550"/>
            </a:xfrm>
            <a:custGeom>
              <a:rect b="b" l="l" r="r" t="t"/>
              <a:pathLst>
                <a:path extrusionOk="0" h="8742" w="17836">
                  <a:moveTo>
                    <a:pt x="17836" y="0"/>
                  </a:moveTo>
                  <a:lnTo>
                    <a:pt x="592" y="2729"/>
                  </a:lnTo>
                  <a:lnTo>
                    <a:pt x="0" y="5132"/>
                  </a:lnTo>
                  <a:lnTo>
                    <a:pt x="14518" y="8708"/>
                  </a:lnTo>
                  <a:cubicBezTo>
                    <a:pt x="14610" y="8731"/>
                    <a:pt x="14702" y="8742"/>
                    <a:pt x="14792" y="8742"/>
                  </a:cubicBezTo>
                  <a:cubicBezTo>
                    <a:pt x="15303" y="8742"/>
                    <a:pt x="15768" y="8394"/>
                    <a:pt x="15895" y="7874"/>
                  </a:cubicBezTo>
                  <a:lnTo>
                    <a:pt x="17836" y="0"/>
                  </a:lnTo>
                  <a:close/>
                </a:path>
              </a:pathLst>
            </a:custGeom>
            <a:solidFill>
              <a:srgbClr val="F5816B">
                <a:alpha val="20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3069475" y="2295750"/>
              <a:ext cx="42900" cy="25125"/>
            </a:xfrm>
            <a:custGeom>
              <a:rect b="b" l="l" r="r" t="t"/>
              <a:pathLst>
                <a:path extrusionOk="0" h="1005" w="1716">
                  <a:moveTo>
                    <a:pt x="166" y="0"/>
                  </a:moveTo>
                  <a:cubicBezTo>
                    <a:pt x="158" y="0"/>
                    <a:pt x="150" y="6"/>
                    <a:pt x="148" y="15"/>
                  </a:cubicBezTo>
                  <a:lnTo>
                    <a:pt x="3" y="604"/>
                  </a:lnTo>
                  <a:cubicBezTo>
                    <a:pt x="1" y="615"/>
                    <a:pt x="7" y="625"/>
                    <a:pt x="17" y="627"/>
                  </a:cubicBezTo>
                  <a:lnTo>
                    <a:pt x="1546" y="1004"/>
                  </a:lnTo>
                  <a:cubicBezTo>
                    <a:pt x="1547" y="1005"/>
                    <a:pt x="1548" y="1005"/>
                    <a:pt x="1550" y="1005"/>
                  </a:cubicBezTo>
                  <a:cubicBezTo>
                    <a:pt x="1558" y="1005"/>
                    <a:pt x="1566" y="999"/>
                    <a:pt x="1568" y="990"/>
                  </a:cubicBezTo>
                  <a:lnTo>
                    <a:pt x="1713" y="400"/>
                  </a:lnTo>
                  <a:cubicBezTo>
                    <a:pt x="1715" y="390"/>
                    <a:pt x="1709" y="380"/>
                    <a:pt x="1699" y="378"/>
                  </a:cubicBezTo>
                  <a:lnTo>
                    <a:pt x="170" y="1"/>
                  </a:lnTo>
                  <a:cubicBezTo>
                    <a:pt x="169" y="0"/>
                    <a:pt x="168" y="0"/>
                    <a:pt x="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3055800" y="2351325"/>
              <a:ext cx="42875" cy="25100"/>
            </a:xfrm>
            <a:custGeom>
              <a:rect b="b" l="l" r="r" t="t"/>
              <a:pathLst>
                <a:path extrusionOk="0" h="1004" w="1715">
                  <a:moveTo>
                    <a:pt x="166" y="1"/>
                  </a:moveTo>
                  <a:cubicBezTo>
                    <a:pt x="158" y="1"/>
                    <a:pt x="150" y="6"/>
                    <a:pt x="148" y="15"/>
                  </a:cubicBezTo>
                  <a:lnTo>
                    <a:pt x="2" y="605"/>
                  </a:lnTo>
                  <a:cubicBezTo>
                    <a:pt x="0" y="615"/>
                    <a:pt x="7" y="625"/>
                    <a:pt x="17" y="627"/>
                  </a:cubicBezTo>
                  <a:lnTo>
                    <a:pt x="1545" y="1003"/>
                  </a:lnTo>
                  <a:cubicBezTo>
                    <a:pt x="1548" y="1004"/>
                    <a:pt x="1550" y="1004"/>
                    <a:pt x="1552" y="1004"/>
                  </a:cubicBezTo>
                  <a:cubicBezTo>
                    <a:pt x="1559" y="1004"/>
                    <a:pt x="1566" y="998"/>
                    <a:pt x="1568" y="991"/>
                  </a:cubicBezTo>
                  <a:lnTo>
                    <a:pt x="1713" y="399"/>
                  </a:lnTo>
                  <a:cubicBezTo>
                    <a:pt x="1715" y="389"/>
                    <a:pt x="1709" y="381"/>
                    <a:pt x="1699" y="377"/>
                  </a:cubicBezTo>
                  <a:lnTo>
                    <a:pt x="170" y="1"/>
                  </a:lnTo>
                  <a:cubicBezTo>
                    <a:pt x="169" y="1"/>
                    <a:pt x="167" y="1"/>
                    <a:pt x="1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3042175" y="2406825"/>
              <a:ext cx="42925" cy="25125"/>
            </a:xfrm>
            <a:custGeom>
              <a:rect b="b" l="l" r="r" t="t"/>
              <a:pathLst>
                <a:path extrusionOk="0" h="1005" w="1717">
                  <a:moveTo>
                    <a:pt x="168" y="0"/>
                  </a:moveTo>
                  <a:cubicBezTo>
                    <a:pt x="159" y="0"/>
                    <a:pt x="151" y="6"/>
                    <a:pt x="150" y="15"/>
                  </a:cubicBezTo>
                  <a:lnTo>
                    <a:pt x="4" y="604"/>
                  </a:lnTo>
                  <a:cubicBezTo>
                    <a:pt x="0" y="614"/>
                    <a:pt x="6" y="624"/>
                    <a:pt x="16" y="626"/>
                  </a:cubicBezTo>
                  <a:lnTo>
                    <a:pt x="1545" y="1004"/>
                  </a:lnTo>
                  <a:cubicBezTo>
                    <a:pt x="1546" y="1004"/>
                    <a:pt x="1548" y="1004"/>
                    <a:pt x="1549" y="1004"/>
                  </a:cubicBezTo>
                  <a:cubicBezTo>
                    <a:pt x="1558" y="1004"/>
                    <a:pt x="1566" y="999"/>
                    <a:pt x="1569" y="990"/>
                  </a:cubicBezTo>
                  <a:lnTo>
                    <a:pt x="1715" y="400"/>
                  </a:lnTo>
                  <a:cubicBezTo>
                    <a:pt x="1717" y="390"/>
                    <a:pt x="1711" y="380"/>
                    <a:pt x="1701" y="378"/>
                  </a:cubicBezTo>
                  <a:lnTo>
                    <a:pt x="172" y="0"/>
                  </a:lnTo>
                  <a:cubicBezTo>
                    <a:pt x="171" y="0"/>
                    <a:pt x="169" y="0"/>
                    <a:pt x="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3028425" y="2462500"/>
              <a:ext cx="42900" cy="25100"/>
            </a:xfrm>
            <a:custGeom>
              <a:rect b="b" l="l" r="r" t="t"/>
              <a:pathLst>
                <a:path extrusionOk="0" h="1004" w="1716">
                  <a:moveTo>
                    <a:pt x="167" y="0"/>
                  </a:moveTo>
                  <a:cubicBezTo>
                    <a:pt x="158" y="0"/>
                    <a:pt x="150" y="6"/>
                    <a:pt x="148" y="15"/>
                  </a:cubicBezTo>
                  <a:lnTo>
                    <a:pt x="3" y="605"/>
                  </a:lnTo>
                  <a:cubicBezTo>
                    <a:pt x="1" y="615"/>
                    <a:pt x="7" y="625"/>
                    <a:pt x="15" y="627"/>
                  </a:cubicBezTo>
                  <a:lnTo>
                    <a:pt x="1546" y="1002"/>
                  </a:lnTo>
                  <a:cubicBezTo>
                    <a:pt x="1548" y="1003"/>
                    <a:pt x="1549" y="1004"/>
                    <a:pt x="1551" y="1004"/>
                  </a:cubicBezTo>
                  <a:cubicBezTo>
                    <a:pt x="1558" y="1004"/>
                    <a:pt x="1565" y="998"/>
                    <a:pt x="1568" y="990"/>
                  </a:cubicBezTo>
                  <a:lnTo>
                    <a:pt x="1713" y="399"/>
                  </a:lnTo>
                  <a:cubicBezTo>
                    <a:pt x="1715" y="391"/>
                    <a:pt x="1709" y="381"/>
                    <a:pt x="1699" y="376"/>
                  </a:cubicBezTo>
                  <a:lnTo>
                    <a:pt x="171" y="1"/>
                  </a:lnTo>
                  <a:cubicBezTo>
                    <a:pt x="169" y="1"/>
                    <a:pt x="168"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3014800" y="2518025"/>
              <a:ext cx="42900" cy="25100"/>
            </a:xfrm>
            <a:custGeom>
              <a:rect b="b" l="l" r="r" t="t"/>
              <a:pathLst>
                <a:path extrusionOk="0" h="1004" w="1716">
                  <a:moveTo>
                    <a:pt x="166" y="1"/>
                  </a:moveTo>
                  <a:cubicBezTo>
                    <a:pt x="158" y="1"/>
                    <a:pt x="150" y="6"/>
                    <a:pt x="148" y="13"/>
                  </a:cubicBezTo>
                  <a:lnTo>
                    <a:pt x="3" y="605"/>
                  </a:lnTo>
                  <a:cubicBezTo>
                    <a:pt x="1" y="615"/>
                    <a:pt x="7" y="625"/>
                    <a:pt x="15" y="627"/>
                  </a:cubicBezTo>
                  <a:lnTo>
                    <a:pt x="1546" y="1003"/>
                  </a:lnTo>
                  <a:cubicBezTo>
                    <a:pt x="1547" y="1003"/>
                    <a:pt x="1548" y="1003"/>
                    <a:pt x="1549" y="1003"/>
                  </a:cubicBezTo>
                  <a:cubicBezTo>
                    <a:pt x="1558" y="1003"/>
                    <a:pt x="1564" y="998"/>
                    <a:pt x="1568" y="991"/>
                  </a:cubicBezTo>
                  <a:lnTo>
                    <a:pt x="1713" y="399"/>
                  </a:lnTo>
                  <a:cubicBezTo>
                    <a:pt x="1715" y="389"/>
                    <a:pt x="1709" y="379"/>
                    <a:pt x="1699" y="377"/>
                  </a:cubicBezTo>
                  <a:lnTo>
                    <a:pt x="170" y="1"/>
                  </a:lnTo>
                  <a:cubicBezTo>
                    <a:pt x="169" y="1"/>
                    <a:pt x="168" y="1"/>
                    <a:pt x="1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3000975" y="2573725"/>
              <a:ext cx="42875" cy="25075"/>
            </a:xfrm>
            <a:custGeom>
              <a:rect b="b" l="l" r="r" t="t"/>
              <a:pathLst>
                <a:path extrusionOk="0" h="1003" w="1715">
                  <a:moveTo>
                    <a:pt x="166" y="0"/>
                  </a:moveTo>
                  <a:cubicBezTo>
                    <a:pt x="157" y="0"/>
                    <a:pt x="150" y="6"/>
                    <a:pt x="148" y="13"/>
                  </a:cubicBezTo>
                  <a:lnTo>
                    <a:pt x="2" y="605"/>
                  </a:lnTo>
                  <a:cubicBezTo>
                    <a:pt x="0" y="615"/>
                    <a:pt x="6" y="625"/>
                    <a:pt x="17" y="627"/>
                  </a:cubicBezTo>
                  <a:lnTo>
                    <a:pt x="1545" y="1002"/>
                  </a:lnTo>
                  <a:cubicBezTo>
                    <a:pt x="1547" y="1003"/>
                    <a:pt x="1549" y="1003"/>
                    <a:pt x="1550" y="1003"/>
                  </a:cubicBezTo>
                  <a:cubicBezTo>
                    <a:pt x="1558" y="1003"/>
                    <a:pt x="1564" y="999"/>
                    <a:pt x="1567" y="990"/>
                  </a:cubicBezTo>
                  <a:lnTo>
                    <a:pt x="1713" y="399"/>
                  </a:lnTo>
                  <a:cubicBezTo>
                    <a:pt x="1715" y="388"/>
                    <a:pt x="1709" y="380"/>
                    <a:pt x="1699" y="376"/>
                  </a:cubicBezTo>
                  <a:lnTo>
                    <a:pt x="170" y="1"/>
                  </a:lnTo>
                  <a:cubicBezTo>
                    <a:pt x="169" y="0"/>
                    <a:pt x="167" y="0"/>
                    <a:pt x="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2987350" y="2629225"/>
              <a:ext cx="42875" cy="25125"/>
            </a:xfrm>
            <a:custGeom>
              <a:rect b="b" l="l" r="r" t="t"/>
              <a:pathLst>
                <a:path extrusionOk="0" h="1005" w="1715">
                  <a:moveTo>
                    <a:pt x="163" y="1"/>
                  </a:moveTo>
                  <a:cubicBezTo>
                    <a:pt x="156" y="1"/>
                    <a:pt x="149" y="6"/>
                    <a:pt x="148" y="14"/>
                  </a:cubicBezTo>
                  <a:lnTo>
                    <a:pt x="2" y="606"/>
                  </a:lnTo>
                  <a:cubicBezTo>
                    <a:pt x="0" y="616"/>
                    <a:pt x="6" y="624"/>
                    <a:pt x="16" y="628"/>
                  </a:cubicBezTo>
                  <a:lnTo>
                    <a:pt x="1545" y="1004"/>
                  </a:lnTo>
                  <a:cubicBezTo>
                    <a:pt x="1546" y="1004"/>
                    <a:pt x="1548" y="1004"/>
                    <a:pt x="1549" y="1004"/>
                  </a:cubicBezTo>
                  <a:cubicBezTo>
                    <a:pt x="1558" y="1004"/>
                    <a:pt x="1565" y="999"/>
                    <a:pt x="1567" y="992"/>
                  </a:cubicBezTo>
                  <a:lnTo>
                    <a:pt x="1713" y="400"/>
                  </a:lnTo>
                  <a:cubicBezTo>
                    <a:pt x="1715" y="390"/>
                    <a:pt x="1709" y="380"/>
                    <a:pt x="1698" y="378"/>
                  </a:cubicBezTo>
                  <a:lnTo>
                    <a:pt x="170" y="2"/>
                  </a:lnTo>
                  <a:cubicBezTo>
                    <a:pt x="168" y="1"/>
                    <a:pt x="165" y="1"/>
                    <a:pt x="1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2973700" y="2684775"/>
              <a:ext cx="42900" cy="25100"/>
            </a:xfrm>
            <a:custGeom>
              <a:rect b="b" l="l" r="r" t="t"/>
              <a:pathLst>
                <a:path extrusionOk="0" h="1004" w="1716">
                  <a:moveTo>
                    <a:pt x="164" y="0"/>
                  </a:moveTo>
                  <a:cubicBezTo>
                    <a:pt x="156" y="0"/>
                    <a:pt x="150" y="6"/>
                    <a:pt x="148" y="14"/>
                  </a:cubicBezTo>
                  <a:lnTo>
                    <a:pt x="3" y="605"/>
                  </a:lnTo>
                  <a:cubicBezTo>
                    <a:pt x="1" y="615"/>
                    <a:pt x="7" y="623"/>
                    <a:pt x="17" y="628"/>
                  </a:cubicBezTo>
                  <a:lnTo>
                    <a:pt x="1546" y="1003"/>
                  </a:lnTo>
                  <a:cubicBezTo>
                    <a:pt x="1547" y="1003"/>
                    <a:pt x="1548" y="1004"/>
                    <a:pt x="1550" y="1004"/>
                  </a:cubicBezTo>
                  <a:cubicBezTo>
                    <a:pt x="1558" y="1004"/>
                    <a:pt x="1566" y="998"/>
                    <a:pt x="1568" y="991"/>
                  </a:cubicBezTo>
                  <a:lnTo>
                    <a:pt x="1713" y="399"/>
                  </a:lnTo>
                  <a:cubicBezTo>
                    <a:pt x="1715" y="389"/>
                    <a:pt x="1709" y="379"/>
                    <a:pt x="1699" y="377"/>
                  </a:cubicBezTo>
                  <a:lnTo>
                    <a:pt x="170" y="1"/>
                  </a:lnTo>
                  <a:cubicBezTo>
                    <a:pt x="168" y="1"/>
                    <a:pt x="166" y="0"/>
                    <a:pt x="1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2961750" y="2729775"/>
              <a:ext cx="42875" cy="25100"/>
            </a:xfrm>
            <a:custGeom>
              <a:rect b="b" l="l" r="r" t="t"/>
              <a:pathLst>
                <a:path extrusionOk="0" h="1004" w="1715">
                  <a:moveTo>
                    <a:pt x="166" y="0"/>
                  </a:moveTo>
                  <a:cubicBezTo>
                    <a:pt x="157" y="0"/>
                    <a:pt x="149" y="6"/>
                    <a:pt x="148" y="15"/>
                  </a:cubicBezTo>
                  <a:lnTo>
                    <a:pt x="2" y="605"/>
                  </a:lnTo>
                  <a:cubicBezTo>
                    <a:pt x="0" y="615"/>
                    <a:pt x="6" y="625"/>
                    <a:pt x="16" y="627"/>
                  </a:cubicBezTo>
                  <a:lnTo>
                    <a:pt x="1545" y="1002"/>
                  </a:lnTo>
                  <a:cubicBezTo>
                    <a:pt x="1547" y="1003"/>
                    <a:pt x="1549" y="1004"/>
                    <a:pt x="1552" y="1004"/>
                  </a:cubicBezTo>
                  <a:cubicBezTo>
                    <a:pt x="1559" y="1004"/>
                    <a:pt x="1566" y="998"/>
                    <a:pt x="1567" y="990"/>
                  </a:cubicBezTo>
                  <a:lnTo>
                    <a:pt x="1713" y="401"/>
                  </a:lnTo>
                  <a:cubicBezTo>
                    <a:pt x="1715" y="391"/>
                    <a:pt x="1709" y="380"/>
                    <a:pt x="1699" y="376"/>
                  </a:cubicBezTo>
                  <a:lnTo>
                    <a:pt x="170" y="1"/>
                  </a:lnTo>
                  <a:cubicBezTo>
                    <a:pt x="169" y="1"/>
                    <a:pt x="167" y="0"/>
                    <a:pt x="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3158225" y="2448950"/>
              <a:ext cx="169525" cy="165575"/>
            </a:xfrm>
            <a:custGeom>
              <a:rect b="b" l="l" r="r" t="t"/>
              <a:pathLst>
                <a:path extrusionOk="0" h="6623" w="6781">
                  <a:moveTo>
                    <a:pt x="1337" y="0"/>
                  </a:moveTo>
                  <a:cubicBezTo>
                    <a:pt x="1317" y="0"/>
                    <a:pt x="1298" y="13"/>
                    <a:pt x="1293" y="34"/>
                  </a:cubicBezTo>
                  <a:lnTo>
                    <a:pt x="7" y="5232"/>
                  </a:lnTo>
                  <a:cubicBezTo>
                    <a:pt x="1" y="5256"/>
                    <a:pt x="15" y="5278"/>
                    <a:pt x="39" y="5285"/>
                  </a:cubicBezTo>
                  <a:lnTo>
                    <a:pt x="5433" y="6621"/>
                  </a:lnTo>
                  <a:cubicBezTo>
                    <a:pt x="5437" y="6622"/>
                    <a:pt x="5441" y="6623"/>
                    <a:pt x="5444" y="6623"/>
                  </a:cubicBezTo>
                  <a:cubicBezTo>
                    <a:pt x="5464" y="6623"/>
                    <a:pt x="5481" y="6610"/>
                    <a:pt x="5486" y="6589"/>
                  </a:cubicBezTo>
                  <a:lnTo>
                    <a:pt x="6774" y="1391"/>
                  </a:lnTo>
                  <a:cubicBezTo>
                    <a:pt x="6780" y="1367"/>
                    <a:pt x="6766" y="1343"/>
                    <a:pt x="6742" y="1336"/>
                  </a:cubicBezTo>
                  <a:lnTo>
                    <a:pt x="1348" y="2"/>
                  </a:lnTo>
                  <a:cubicBezTo>
                    <a:pt x="1344" y="1"/>
                    <a:pt x="1340" y="0"/>
                    <a:pt x="13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3157675" y="2601675"/>
              <a:ext cx="122350" cy="38725"/>
            </a:xfrm>
            <a:custGeom>
              <a:rect b="b" l="l" r="r" t="t"/>
              <a:pathLst>
                <a:path extrusionOk="0" h="1549" w="4894">
                  <a:moveTo>
                    <a:pt x="257" y="1"/>
                  </a:moveTo>
                  <a:cubicBezTo>
                    <a:pt x="152" y="1"/>
                    <a:pt x="57" y="72"/>
                    <a:pt x="31" y="177"/>
                  </a:cubicBezTo>
                  <a:cubicBezTo>
                    <a:pt x="1" y="300"/>
                    <a:pt x="75" y="426"/>
                    <a:pt x="201" y="456"/>
                  </a:cubicBezTo>
                  <a:lnTo>
                    <a:pt x="4583" y="1542"/>
                  </a:lnTo>
                  <a:cubicBezTo>
                    <a:pt x="4601" y="1546"/>
                    <a:pt x="4619" y="1548"/>
                    <a:pt x="4639" y="1548"/>
                  </a:cubicBezTo>
                  <a:cubicBezTo>
                    <a:pt x="4742" y="1548"/>
                    <a:pt x="4837" y="1478"/>
                    <a:pt x="4862" y="1373"/>
                  </a:cubicBezTo>
                  <a:cubicBezTo>
                    <a:pt x="4894" y="1249"/>
                    <a:pt x="4817" y="1124"/>
                    <a:pt x="4694" y="1094"/>
                  </a:cubicBezTo>
                  <a:lnTo>
                    <a:pt x="312" y="8"/>
                  </a:lnTo>
                  <a:cubicBezTo>
                    <a:pt x="293" y="3"/>
                    <a:pt x="275" y="1"/>
                    <a:pt x="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3150050" y="2632450"/>
              <a:ext cx="76825" cy="27425"/>
            </a:xfrm>
            <a:custGeom>
              <a:rect b="b" l="l" r="r" t="t"/>
              <a:pathLst>
                <a:path extrusionOk="0" h="1097" w="3073">
                  <a:moveTo>
                    <a:pt x="254" y="1"/>
                  </a:moveTo>
                  <a:cubicBezTo>
                    <a:pt x="151" y="1"/>
                    <a:pt x="58" y="72"/>
                    <a:pt x="31" y="176"/>
                  </a:cubicBezTo>
                  <a:cubicBezTo>
                    <a:pt x="1" y="301"/>
                    <a:pt x="78" y="426"/>
                    <a:pt x="201" y="457"/>
                  </a:cubicBezTo>
                  <a:lnTo>
                    <a:pt x="2761" y="1091"/>
                  </a:lnTo>
                  <a:cubicBezTo>
                    <a:pt x="2780" y="1095"/>
                    <a:pt x="2798" y="1097"/>
                    <a:pt x="2816" y="1097"/>
                  </a:cubicBezTo>
                  <a:lnTo>
                    <a:pt x="2818" y="1097"/>
                  </a:lnTo>
                  <a:cubicBezTo>
                    <a:pt x="2921" y="1097"/>
                    <a:pt x="3016" y="1028"/>
                    <a:pt x="3040" y="921"/>
                  </a:cubicBezTo>
                  <a:cubicBezTo>
                    <a:pt x="3072" y="798"/>
                    <a:pt x="2996" y="673"/>
                    <a:pt x="2872" y="642"/>
                  </a:cubicBezTo>
                  <a:lnTo>
                    <a:pt x="312" y="8"/>
                  </a:lnTo>
                  <a:cubicBezTo>
                    <a:pt x="292" y="3"/>
                    <a:pt x="273" y="1"/>
                    <a:pt x="2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28"/>
          <p:cNvSpPr/>
          <p:nvPr/>
        </p:nvSpPr>
        <p:spPr>
          <a:xfrm>
            <a:off x="7877732" y="799863"/>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8364046" y="800411"/>
            <a:ext cx="129715" cy="146812"/>
          </a:xfrm>
          <a:custGeom>
            <a:rect b="b" l="l" r="r" t="t"/>
            <a:pathLst>
              <a:path extrusionOk="0" h="5930" w="5241">
                <a:moveTo>
                  <a:pt x="2621" y="0"/>
                </a:moveTo>
                <a:cubicBezTo>
                  <a:pt x="2595" y="0"/>
                  <a:pt x="2570" y="18"/>
                  <a:pt x="2563" y="55"/>
                </a:cubicBezTo>
                <a:cubicBezTo>
                  <a:pt x="2301" y="1339"/>
                  <a:pt x="1194" y="2601"/>
                  <a:pt x="65" y="2898"/>
                </a:cubicBezTo>
                <a:cubicBezTo>
                  <a:pt x="0" y="2916"/>
                  <a:pt x="0" y="3013"/>
                  <a:pt x="65" y="3031"/>
                </a:cubicBezTo>
                <a:cubicBezTo>
                  <a:pt x="1194" y="3328"/>
                  <a:pt x="2301" y="4590"/>
                  <a:pt x="2563" y="5875"/>
                </a:cubicBezTo>
                <a:cubicBezTo>
                  <a:pt x="2570" y="5911"/>
                  <a:pt x="2595" y="5929"/>
                  <a:pt x="2621" y="5929"/>
                </a:cubicBezTo>
                <a:cubicBezTo>
                  <a:pt x="2646" y="5929"/>
                  <a:pt x="2672" y="5911"/>
                  <a:pt x="2680" y="5875"/>
                </a:cubicBezTo>
                <a:cubicBezTo>
                  <a:pt x="2941" y="4590"/>
                  <a:pt x="4049" y="3328"/>
                  <a:pt x="5178" y="3031"/>
                </a:cubicBezTo>
                <a:cubicBezTo>
                  <a:pt x="5241" y="3013"/>
                  <a:pt x="5241" y="2916"/>
                  <a:pt x="5178" y="2898"/>
                </a:cubicBezTo>
                <a:cubicBezTo>
                  <a:pt x="4049" y="2601"/>
                  <a:pt x="2941" y="1339"/>
                  <a:pt x="2680" y="55"/>
                </a:cubicBezTo>
                <a:cubicBezTo>
                  <a:pt x="2672" y="18"/>
                  <a:pt x="2646" y="0"/>
                  <a:pt x="2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8063613" y="498238"/>
            <a:ext cx="73500" cy="735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1943982" y="4184213"/>
            <a:ext cx="147900" cy="147900"/>
          </a:xfrm>
          <a:prstGeom prst="mathPlus">
            <a:avLst>
              <a:gd fmla="val 1359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838588" y="3278938"/>
            <a:ext cx="73500" cy="73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2.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640050" y="535000"/>
            <a:ext cx="7863900" cy="698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1pPr>
            <a:lvl2pPr lvl="1"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2pPr>
            <a:lvl3pPr lvl="2"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3pPr>
            <a:lvl4pPr lvl="3"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4pPr>
            <a:lvl5pPr lvl="4"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5pPr>
            <a:lvl6pPr lvl="5"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6pPr>
            <a:lvl7pPr lvl="6"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7pPr>
            <a:lvl8pPr lvl="7"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8pPr>
            <a:lvl9pPr lvl="8" algn="ctr">
              <a:lnSpc>
                <a:spcPct val="115000"/>
              </a:lnSpc>
              <a:spcBef>
                <a:spcPts val="0"/>
              </a:spcBef>
              <a:spcAft>
                <a:spcPts val="0"/>
              </a:spcAft>
              <a:buClr>
                <a:schemeClr val="dk1"/>
              </a:buClr>
              <a:buSzPts val="3500"/>
              <a:buFont typeface="Hammersmith One"/>
              <a:buNone/>
              <a:defRPr b="1" sz="3500">
                <a:solidFill>
                  <a:schemeClr val="dk1"/>
                </a:solidFill>
                <a:latin typeface="Hammersmith One"/>
                <a:ea typeface="Hammersmith One"/>
                <a:cs typeface="Hammersmith One"/>
                <a:sym typeface="Hammersmith One"/>
              </a:defRPr>
            </a:lvl9pPr>
          </a:lstStyle>
          <a:p/>
        </p:txBody>
      </p:sp>
      <p:sp>
        <p:nvSpPr>
          <p:cNvPr id="56" name="Google Shape;56;p14"/>
          <p:cNvSpPr txBox="1"/>
          <p:nvPr>
            <p:ph idx="1" type="body"/>
          </p:nvPr>
        </p:nvSpPr>
        <p:spPr>
          <a:xfrm>
            <a:off x="715100" y="1233792"/>
            <a:ext cx="7713900" cy="33747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mazon.com/Boosting-Executive-Skills-Classroom-Practical/dp/1118141091/ref=sr_1_4?crid=99AOA2L2BMG4&amp;dib=eyJ2IjoiMSJ9.obgKStStDbBfBhYLd_-cDk1lHLcC70GzcI2Qv65uWt1fziFPLystoUWTKPFP1ZiAuHMRs88wlYyNvnwVaUB_LI45fzRkboEA_KrmnBzR8Z743ITKNHJtb-Pswguu1GOm_i-yUGfVY5wgeIUDGxrvDc3akEAnN99PtW_xVbD0QFpvIsnyJ-LOkbUqRCXzQC_byrYZqaDmCInmFsuZV11Z7L6Ufkv9vC3az16QsEzCYLk.vVpIcrH18rC3N0McvwdbcOLtH8SCKCzA4WNBWlG6Fto&amp;dib_tag=se&amp;keywords=boosting+executive+function+skills&amp;qid=1769381977&amp;s=books&amp;sprefix=boosting+executive+function+skills%2Cstripbooks%2C122&amp;sr=1-4" TargetMode="External"/><Relationship Id="rId4" Type="http://schemas.openxmlformats.org/officeDocument/2006/relationships/image" Target="../media/image18.png"/><Relationship Id="rId9" Type="http://schemas.openxmlformats.org/officeDocument/2006/relationships/hyperlink" Target="https://multisensorymath.online/" TargetMode="External"/><Relationship Id="rId5" Type="http://schemas.openxmlformats.org/officeDocument/2006/relationships/hyperlink" Target="https://www.amazon.com/Executive-Function-Skills-Classroom-Intervention/dp/146254892X" TargetMode="External"/><Relationship Id="rId6" Type="http://schemas.openxmlformats.org/officeDocument/2006/relationships/image" Target="../media/image14.png"/><Relationship Id="rId7" Type="http://schemas.openxmlformats.org/officeDocument/2006/relationships/hyperlink" Target="https://talkingmathwithkids.com/wodb/" TargetMode="External"/><Relationship Id="rId8" Type="http://schemas.openxmlformats.org/officeDocument/2006/relationships/hyperlink" Target="https://ntimages.weebly.com/photo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7.pn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www.youtube.com/watch?v=xU9mpqiexVo"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p:nvPr/>
        </p:nvSpPr>
        <p:spPr>
          <a:xfrm>
            <a:off x="0" y="0"/>
            <a:ext cx="3945000" cy="5143500"/>
          </a:xfrm>
          <a:prstGeom prst="rect">
            <a:avLst/>
          </a:prstGeom>
          <a:solidFill>
            <a:srgbClr val="7CBD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29"/>
          <p:cNvSpPr txBox="1"/>
          <p:nvPr>
            <p:ph type="title"/>
          </p:nvPr>
        </p:nvSpPr>
        <p:spPr>
          <a:xfrm>
            <a:off x="4465575" y="3629850"/>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35595"/>
                </a:solidFill>
              </a:rPr>
              <a:t>February 13, 2026</a:t>
            </a:r>
            <a:endParaRPr>
              <a:solidFill>
                <a:srgbClr val="035595"/>
              </a:solidFill>
            </a:endParaRPr>
          </a:p>
        </p:txBody>
      </p:sp>
      <p:pic>
        <p:nvPicPr>
          <p:cNvPr id="267" name="Google Shape;267;p29" title="logo-Empowered-Learner-2025_stacked.png"/>
          <p:cNvPicPr preferRelativeResize="0"/>
          <p:nvPr/>
        </p:nvPicPr>
        <p:blipFill rotWithShape="1">
          <a:blip r:embed="rId3">
            <a:alphaModFix/>
          </a:blip>
          <a:srcRect b="-2627" l="0" r="0" t="0"/>
          <a:stretch/>
        </p:blipFill>
        <p:spPr>
          <a:xfrm>
            <a:off x="4326125" y="426050"/>
            <a:ext cx="4623025" cy="2961974"/>
          </a:xfrm>
          <a:prstGeom prst="rect">
            <a:avLst/>
          </a:prstGeom>
          <a:noFill/>
          <a:ln>
            <a:noFill/>
          </a:ln>
        </p:spPr>
      </p:pic>
      <p:pic>
        <p:nvPicPr>
          <p:cNvPr id="268" name="Google Shape;268;p29"/>
          <p:cNvPicPr preferRelativeResize="0"/>
          <p:nvPr/>
        </p:nvPicPr>
        <p:blipFill>
          <a:blip r:embed="rId4">
            <a:alphaModFix/>
          </a:blip>
          <a:stretch>
            <a:fillRect/>
          </a:stretch>
        </p:blipFill>
        <p:spPr>
          <a:xfrm>
            <a:off x="506450" y="1215537"/>
            <a:ext cx="2932092" cy="2211125"/>
          </a:xfrm>
          <a:prstGeom prst="rect">
            <a:avLst/>
          </a:prstGeom>
          <a:noFill/>
          <a:ln>
            <a:noFill/>
          </a:ln>
        </p:spPr>
      </p:pic>
      <p:cxnSp>
        <p:nvCxnSpPr>
          <p:cNvPr id="269" name="Google Shape;269;p29"/>
          <p:cNvCxnSpPr/>
          <p:nvPr/>
        </p:nvCxnSpPr>
        <p:spPr>
          <a:xfrm>
            <a:off x="4515000" y="3629850"/>
            <a:ext cx="4150200" cy="7500"/>
          </a:xfrm>
          <a:prstGeom prst="straightConnector1">
            <a:avLst/>
          </a:prstGeom>
          <a:noFill/>
          <a:ln cap="flat" cmpd="sng" w="9525">
            <a:solidFill>
              <a:srgbClr val="7CBD42"/>
            </a:solidFill>
            <a:prstDash val="solid"/>
            <a:round/>
            <a:headEnd len="med" w="med" type="none"/>
            <a:tailEnd len="med" w="med" type="none"/>
          </a:ln>
        </p:spPr>
      </p:cxnSp>
      <p:cxnSp>
        <p:nvCxnSpPr>
          <p:cNvPr id="270" name="Google Shape;270;p29"/>
          <p:cNvCxnSpPr/>
          <p:nvPr/>
        </p:nvCxnSpPr>
        <p:spPr>
          <a:xfrm>
            <a:off x="4515000" y="4237225"/>
            <a:ext cx="4150200" cy="7500"/>
          </a:xfrm>
          <a:prstGeom prst="straightConnector1">
            <a:avLst/>
          </a:prstGeom>
          <a:noFill/>
          <a:ln cap="flat" cmpd="sng" w="9525">
            <a:solidFill>
              <a:srgbClr val="7CBD4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38" title="Screenshot 2026-01-25 at 12.25.55 PM.png"/>
          <p:cNvPicPr preferRelativeResize="0"/>
          <p:nvPr/>
        </p:nvPicPr>
        <p:blipFill>
          <a:blip r:embed="rId3">
            <a:alphaModFix/>
          </a:blip>
          <a:stretch>
            <a:fillRect/>
          </a:stretch>
        </p:blipFill>
        <p:spPr>
          <a:xfrm>
            <a:off x="207952" y="200525"/>
            <a:ext cx="4403275" cy="4461649"/>
          </a:xfrm>
          <a:prstGeom prst="rect">
            <a:avLst/>
          </a:prstGeom>
          <a:noFill/>
          <a:ln>
            <a:noFill/>
          </a:ln>
        </p:spPr>
      </p:pic>
      <p:pic>
        <p:nvPicPr>
          <p:cNvPr id="332" name="Google Shape;332;p38" title="Screenshot 2026-01-25 at 12.27.37 PM.png"/>
          <p:cNvPicPr preferRelativeResize="0"/>
          <p:nvPr/>
        </p:nvPicPr>
        <p:blipFill rotWithShape="1">
          <a:blip r:embed="rId4">
            <a:alphaModFix/>
          </a:blip>
          <a:srcRect b="0" l="0" r="0" t="2181"/>
          <a:stretch/>
        </p:blipFill>
        <p:spPr>
          <a:xfrm>
            <a:off x="5208900" y="113725"/>
            <a:ext cx="2604451" cy="5095149"/>
          </a:xfrm>
          <a:prstGeom prst="rect">
            <a:avLst/>
          </a:prstGeom>
          <a:noFill/>
          <a:ln>
            <a:noFill/>
          </a:ln>
        </p:spPr>
      </p:pic>
      <p:sp>
        <p:nvSpPr>
          <p:cNvPr id="333" name="Google Shape;333;p38"/>
          <p:cNvSpPr txBox="1"/>
          <p:nvPr/>
        </p:nvSpPr>
        <p:spPr>
          <a:xfrm rot="-1268510">
            <a:off x="2653156" y="3962575"/>
            <a:ext cx="2555189" cy="538793"/>
          </a:xfrm>
          <a:prstGeom prst="rect">
            <a:avLst/>
          </a:prstGeom>
          <a:solidFill>
            <a:srgbClr val="7CBD4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Working Memory</a:t>
            </a:r>
            <a:endParaRPr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type="title"/>
          </p:nvPr>
        </p:nvSpPr>
        <p:spPr>
          <a:xfrm>
            <a:off x="171300" y="151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Long Term Projects and Tests entered sideways</a:t>
            </a:r>
            <a:endParaRPr/>
          </a:p>
        </p:txBody>
      </p:sp>
      <p:pic>
        <p:nvPicPr>
          <p:cNvPr id="339" name="Google Shape;339;p39" title="Screenshot 2026-01-25 at 4.33.37 PM.png"/>
          <p:cNvPicPr preferRelativeResize="0"/>
          <p:nvPr/>
        </p:nvPicPr>
        <p:blipFill>
          <a:blip r:embed="rId3">
            <a:alphaModFix amt="79000"/>
          </a:blip>
          <a:stretch>
            <a:fillRect/>
          </a:stretch>
        </p:blipFill>
        <p:spPr>
          <a:xfrm>
            <a:off x="663475" y="724175"/>
            <a:ext cx="6688024" cy="4095950"/>
          </a:xfrm>
          <a:prstGeom prst="rect">
            <a:avLst/>
          </a:prstGeom>
          <a:noFill/>
          <a:ln>
            <a:noFill/>
          </a:ln>
        </p:spPr>
      </p:pic>
      <p:sp>
        <p:nvSpPr>
          <p:cNvPr id="340" name="Google Shape;340;p39"/>
          <p:cNvSpPr txBox="1"/>
          <p:nvPr/>
        </p:nvSpPr>
        <p:spPr>
          <a:xfrm rot="-1698096">
            <a:off x="5916357" y="3058588"/>
            <a:ext cx="2762634" cy="695687"/>
          </a:xfrm>
          <a:prstGeom prst="rect">
            <a:avLst/>
          </a:prstGeom>
          <a:solidFill>
            <a:srgbClr val="6D9EE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rPr>
              <a:t>Impulse Control</a:t>
            </a:r>
            <a:endParaRPr b="1" sz="26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title"/>
          </p:nvPr>
        </p:nvSpPr>
        <p:spPr>
          <a:xfrm>
            <a:off x="247875" y="195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Games!</a:t>
            </a:r>
            <a:endParaRPr/>
          </a:p>
        </p:txBody>
      </p:sp>
      <p:pic>
        <p:nvPicPr>
          <p:cNvPr id="346" name="Google Shape;346;p40" title="Screenshot 2026-01-26 at 12.42.47 PM.png"/>
          <p:cNvPicPr preferRelativeResize="0"/>
          <p:nvPr/>
        </p:nvPicPr>
        <p:blipFill>
          <a:blip r:embed="rId3">
            <a:alphaModFix/>
          </a:blip>
          <a:stretch>
            <a:fillRect/>
          </a:stretch>
        </p:blipFill>
        <p:spPr>
          <a:xfrm>
            <a:off x="4629150" y="195750"/>
            <a:ext cx="4514850" cy="3028950"/>
          </a:xfrm>
          <a:prstGeom prst="rect">
            <a:avLst/>
          </a:prstGeom>
          <a:noFill/>
          <a:ln>
            <a:noFill/>
          </a:ln>
        </p:spPr>
      </p:pic>
      <p:pic>
        <p:nvPicPr>
          <p:cNvPr id="347" name="Google Shape;347;p40" title="Screenshot 2026-01-26 at 12.41.44 PM.png"/>
          <p:cNvPicPr preferRelativeResize="0"/>
          <p:nvPr/>
        </p:nvPicPr>
        <p:blipFill>
          <a:blip r:embed="rId4">
            <a:alphaModFix/>
          </a:blip>
          <a:stretch>
            <a:fillRect/>
          </a:stretch>
        </p:blipFill>
        <p:spPr>
          <a:xfrm>
            <a:off x="117925" y="2232450"/>
            <a:ext cx="4100075" cy="2809841"/>
          </a:xfrm>
          <a:prstGeom prst="rect">
            <a:avLst/>
          </a:prstGeom>
          <a:noFill/>
          <a:ln>
            <a:noFill/>
          </a:ln>
        </p:spPr>
      </p:pic>
      <p:pic>
        <p:nvPicPr>
          <p:cNvPr id="348" name="Google Shape;348;p40" title="Screenshot 2026-01-26 at 12.42.12 PM.png"/>
          <p:cNvPicPr preferRelativeResize="0"/>
          <p:nvPr/>
        </p:nvPicPr>
        <p:blipFill>
          <a:blip r:embed="rId5">
            <a:alphaModFix/>
          </a:blip>
          <a:stretch>
            <a:fillRect/>
          </a:stretch>
        </p:blipFill>
        <p:spPr>
          <a:xfrm>
            <a:off x="570275" y="768450"/>
            <a:ext cx="1894447" cy="1614000"/>
          </a:xfrm>
          <a:prstGeom prst="rect">
            <a:avLst/>
          </a:prstGeom>
          <a:noFill/>
          <a:ln>
            <a:noFill/>
          </a:ln>
        </p:spPr>
      </p:pic>
      <p:sp>
        <p:nvSpPr>
          <p:cNvPr id="349" name="Google Shape;349;p40"/>
          <p:cNvSpPr txBox="1"/>
          <p:nvPr/>
        </p:nvSpPr>
        <p:spPr>
          <a:xfrm rot="-1698096">
            <a:off x="3736657" y="3289538"/>
            <a:ext cx="2762634" cy="695687"/>
          </a:xfrm>
          <a:prstGeom prst="rect">
            <a:avLst/>
          </a:prstGeom>
          <a:solidFill>
            <a:srgbClr val="6D9EE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rPr>
              <a:t>Impulse Control</a:t>
            </a:r>
            <a:endParaRPr b="1" sz="2600">
              <a:solidFill>
                <a:schemeClr val="dk2"/>
              </a:solidFill>
            </a:endParaRPr>
          </a:p>
        </p:txBody>
      </p:sp>
      <p:sp>
        <p:nvSpPr>
          <p:cNvPr id="350" name="Google Shape;350;p40"/>
          <p:cNvSpPr txBox="1"/>
          <p:nvPr/>
        </p:nvSpPr>
        <p:spPr>
          <a:xfrm rot="-1663219">
            <a:off x="5384652" y="3496392"/>
            <a:ext cx="2555272" cy="538776"/>
          </a:xfrm>
          <a:prstGeom prst="rect">
            <a:avLst/>
          </a:prstGeom>
          <a:solidFill>
            <a:srgbClr val="7CBD4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Working Memory</a:t>
            </a:r>
            <a:endParaRPr sz="2400">
              <a:solidFill>
                <a:schemeClr val="dk2"/>
              </a:solidFill>
            </a:endParaRPr>
          </a:p>
        </p:txBody>
      </p:sp>
      <p:sp>
        <p:nvSpPr>
          <p:cNvPr id="351" name="Google Shape;351;p40"/>
          <p:cNvSpPr txBox="1"/>
          <p:nvPr/>
        </p:nvSpPr>
        <p:spPr>
          <a:xfrm rot="-1644629">
            <a:off x="6478264" y="3818337"/>
            <a:ext cx="2718729" cy="572809"/>
          </a:xfrm>
          <a:prstGeom prst="rect">
            <a:avLst/>
          </a:prstGeom>
          <a:solidFill>
            <a:srgbClr val="A083F9">
              <a:alpha val="1824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rPr>
              <a:t>Cognitive Flexibility</a:t>
            </a:r>
            <a:endParaRPr sz="2200">
              <a:solidFill>
                <a:schemeClr val="dk2"/>
              </a:solidFill>
            </a:endParaRPr>
          </a:p>
        </p:txBody>
      </p:sp>
      <p:pic>
        <p:nvPicPr>
          <p:cNvPr id="352" name="Google Shape;352;p40" title="Screenshot 2026-01-26 at 12.47.42 PM.png"/>
          <p:cNvPicPr preferRelativeResize="0"/>
          <p:nvPr/>
        </p:nvPicPr>
        <p:blipFill>
          <a:blip r:embed="rId6">
            <a:alphaModFix/>
          </a:blip>
          <a:stretch>
            <a:fillRect/>
          </a:stretch>
        </p:blipFill>
        <p:spPr>
          <a:xfrm>
            <a:off x="2734700" y="195760"/>
            <a:ext cx="1894450" cy="18595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BD42"/>
        </a:solidFill>
      </p:bgPr>
    </p:bg>
    <p:spTree>
      <p:nvGrpSpPr>
        <p:cNvPr id="356" name="Shape 356"/>
        <p:cNvGrpSpPr/>
        <p:nvPr/>
      </p:nvGrpSpPr>
      <p:grpSpPr>
        <a:xfrm>
          <a:off x="0" y="0"/>
          <a:ext cx="0" cy="0"/>
          <a:chOff x="0" y="0"/>
          <a:chExt cx="0" cy="0"/>
        </a:xfrm>
      </p:grpSpPr>
      <p:sp>
        <p:nvSpPr>
          <p:cNvPr id="357" name="Google Shape;35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Door Prize for Everyone</a:t>
            </a:r>
            <a:endParaRPr/>
          </a:p>
        </p:txBody>
      </p:sp>
      <p:pic>
        <p:nvPicPr>
          <p:cNvPr id="358" name="Google Shape;358;p41" title="Screenshot 2026-02-03 at 8.35.10 AM.png"/>
          <p:cNvPicPr preferRelativeResize="0"/>
          <p:nvPr/>
        </p:nvPicPr>
        <p:blipFill>
          <a:blip r:embed="rId3">
            <a:alphaModFix/>
          </a:blip>
          <a:stretch>
            <a:fillRect/>
          </a:stretch>
        </p:blipFill>
        <p:spPr>
          <a:xfrm>
            <a:off x="311700" y="1526887"/>
            <a:ext cx="8644301" cy="2667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62" name="Shape 362"/>
        <p:cNvGrpSpPr/>
        <p:nvPr/>
      </p:nvGrpSpPr>
      <p:grpSpPr>
        <a:xfrm>
          <a:off x="0" y="0"/>
          <a:ext cx="0" cy="0"/>
          <a:chOff x="0" y="0"/>
          <a:chExt cx="0" cy="0"/>
        </a:xfrm>
      </p:grpSpPr>
      <p:sp>
        <p:nvSpPr>
          <p:cNvPr id="363" name="Google Shape;363;p42"/>
          <p:cNvSpPr txBox="1"/>
          <p:nvPr>
            <p:ph type="title"/>
          </p:nvPr>
        </p:nvSpPr>
        <p:spPr>
          <a:xfrm>
            <a:off x="191450" y="445025"/>
            <a:ext cx="8755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Showing Work/Paper Assignments vs Computer </a:t>
            </a:r>
            <a:r>
              <a:rPr lang="en" sz="2420"/>
              <a:t>Assignments</a:t>
            </a:r>
            <a:endParaRPr sz="2420"/>
          </a:p>
        </p:txBody>
      </p:sp>
      <p:sp>
        <p:nvSpPr>
          <p:cNvPr id="364" name="Google Shape;364;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5" name="Google Shape;365;p42" title="Screenshot 2026-01-25 at 6.08.19 PM.png"/>
          <p:cNvPicPr preferRelativeResize="0"/>
          <p:nvPr/>
        </p:nvPicPr>
        <p:blipFill rotWithShape="1">
          <a:blip r:embed="rId3">
            <a:alphaModFix/>
          </a:blip>
          <a:srcRect b="0" l="2421" r="31584" t="0"/>
          <a:stretch/>
        </p:blipFill>
        <p:spPr>
          <a:xfrm>
            <a:off x="4484075" y="1152475"/>
            <a:ext cx="4348226" cy="3641374"/>
          </a:xfrm>
          <a:prstGeom prst="rect">
            <a:avLst/>
          </a:prstGeom>
          <a:noFill/>
          <a:ln>
            <a:noFill/>
          </a:ln>
        </p:spPr>
      </p:pic>
      <p:pic>
        <p:nvPicPr>
          <p:cNvPr id="366" name="Google Shape;366;p42" title="Screenshot 2026-01-26 at 12.55.10 PM.png"/>
          <p:cNvPicPr preferRelativeResize="0"/>
          <p:nvPr/>
        </p:nvPicPr>
        <p:blipFill rotWithShape="1">
          <a:blip r:embed="rId4">
            <a:alphaModFix/>
          </a:blip>
          <a:srcRect b="0" l="48365" r="0" t="0"/>
          <a:stretch/>
        </p:blipFill>
        <p:spPr>
          <a:xfrm>
            <a:off x="311700" y="1283375"/>
            <a:ext cx="3617086" cy="3285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370" name="Shape 370"/>
        <p:cNvGrpSpPr/>
        <p:nvPr/>
      </p:nvGrpSpPr>
      <p:grpSpPr>
        <a:xfrm>
          <a:off x="0" y="0"/>
          <a:ext cx="0" cy="0"/>
          <a:chOff x="0" y="0"/>
          <a:chExt cx="0" cy="0"/>
        </a:xfrm>
      </p:grpSpPr>
      <p:sp>
        <p:nvSpPr>
          <p:cNvPr id="371" name="Google Shape;37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Barriers and Strategies Protocol</a:t>
            </a:r>
            <a:endParaRPr/>
          </a:p>
        </p:txBody>
      </p:sp>
      <p:sp>
        <p:nvSpPr>
          <p:cNvPr id="372" name="Google Shape;372;p43"/>
          <p:cNvSpPr txBox="1"/>
          <p:nvPr>
            <p:ph idx="1" type="body"/>
          </p:nvPr>
        </p:nvSpPr>
        <p:spPr>
          <a:xfrm>
            <a:off x="311700" y="972850"/>
            <a:ext cx="8520600" cy="487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800">
                <a:solidFill>
                  <a:schemeClr val="dk1"/>
                </a:solidFill>
              </a:rPr>
              <a:t>Think back to our math stations.</a:t>
            </a:r>
            <a:endParaRPr sz="5800">
              <a:solidFill>
                <a:schemeClr val="dk1"/>
              </a:solidFill>
            </a:endParaRPr>
          </a:p>
          <a:p>
            <a:pPr indent="0" lvl="0" marL="0" rtl="0" algn="l">
              <a:spcBef>
                <a:spcPts val="1200"/>
              </a:spcBef>
              <a:spcAft>
                <a:spcPts val="1200"/>
              </a:spcAft>
              <a:buNone/>
            </a:pPr>
            <a:r>
              <a:rPr lang="en"/>
              <a:t>                    </a:t>
            </a:r>
            <a:endParaRPr/>
          </a:p>
        </p:txBody>
      </p:sp>
      <p:graphicFrame>
        <p:nvGraphicFramePr>
          <p:cNvPr id="373" name="Google Shape;373;p43"/>
          <p:cNvGraphicFramePr/>
          <p:nvPr/>
        </p:nvGraphicFramePr>
        <p:xfrm>
          <a:off x="574050" y="1595350"/>
          <a:ext cx="3000000" cy="3000000"/>
        </p:xfrm>
        <a:graphic>
          <a:graphicData uri="http://schemas.openxmlformats.org/drawingml/2006/table">
            <a:tbl>
              <a:tblPr>
                <a:noFill/>
                <a:tableStyleId>{1B3339F9-71DE-461A-B561-8D617C05C8ED}</a:tableStyleId>
              </a:tblPr>
              <a:tblGrid>
                <a:gridCol w="1996125"/>
              </a:tblGrid>
              <a:tr h="518125">
                <a:tc>
                  <a:txBody>
                    <a:bodyPr/>
                    <a:lstStyle/>
                    <a:p>
                      <a:pPr indent="0" lvl="0" marL="0" rtl="0" algn="ctr">
                        <a:lnSpc>
                          <a:spcPct val="115000"/>
                        </a:lnSpc>
                        <a:spcBef>
                          <a:spcPts val="0"/>
                        </a:spcBef>
                        <a:spcAft>
                          <a:spcPts val="1200"/>
                        </a:spcAft>
                        <a:buClr>
                          <a:schemeClr val="dk1"/>
                        </a:buClr>
                        <a:buSzPts val="1100"/>
                        <a:buFont typeface="Arial"/>
                        <a:buNone/>
                      </a:pPr>
                      <a:r>
                        <a:rPr b="1" lang="en" sz="2200">
                          <a:solidFill>
                            <a:schemeClr val="dk2"/>
                          </a:solidFill>
                        </a:rPr>
                        <a:t>Goal</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226000">
                <a:tc>
                  <a:txBody>
                    <a:bodyPr/>
                    <a:lstStyle/>
                    <a:p>
                      <a:pPr indent="0" lvl="0" marL="0" rtl="0" algn="l">
                        <a:spcBef>
                          <a:spcPts val="0"/>
                        </a:spcBef>
                        <a:spcAft>
                          <a:spcPts val="0"/>
                        </a:spcAft>
                        <a:buNone/>
                      </a:pPr>
                      <a:r>
                        <a:rPr lang="en" sz="1600"/>
                        <a:t>Solve 18 problems in 8 minutes</a:t>
                      </a:r>
                      <a:endParaRPr sz="16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graphicFrame>
        <p:nvGraphicFramePr>
          <p:cNvPr id="374" name="Google Shape;374;p43"/>
          <p:cNvGraphicFramePr/>
          <p:nvPr/>
        </p:nvGraphicFramePr>
        <p:xfrm>
          <a:off x="2678350" y="1595350"/>
          <a:ext cx="3000000" cy="3000000"/>
        </p:xfrm>
        <a:graphic>
          <a:graphicData uri="http://schemas.openxmlformats.org/drawingml/2006/table">
            <a:tbl>
              <a:tblPr>
                <a:noFill/>
                <a:tableStyleId>{1B3339F9-71DE-461A-B561-8D617C05C8ED}</a:tableStyleId>
              </a:tblPr>
              <a:tblGrid>
                <a:gridCol w="2927875"/>
              </a:tblGrid>
              <a:tr h="503325">
                <a:tc>
                  <a:txBody>
                    <a:bodyPr/>
                    <a:lstStyle/>
                    <a:p>
                      <a:pPr indent="0" lvl="0" marL="0" rtl="0" algn="ctr">
                        <a:lnSpc>
                          <a:spcPct val="115000"/>
                        </a:lnSpc>
                        <a:spcBef>
                          <a:spcPts val="0"/>
                        </a:spcBef>
                        <a:spcAft>
                          <a:spcPts val="1200"/>
                        </a:spcAft>
                        <a:buNone/>
                      </a:pPr>
                      <a:r>
                        <a:rPr b="1" lang="en" sz="2200">
                          <a:solidFill>
                            <a:schemeClr val="dk2"/>
                          </a:solidFill>
                        </a:rPr>
                        <a:t>Barriers </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605550">
                <a:tc>
                  <a:txBody>
                    <a:bodyPr/>
                    <a:lstStyle/>
                    <a:p>
                      <a:pPr indent="-323850" lvl="0" marL="457200" rtl="0" algn="l">
                        <a:spcBef>
                          <a:spcPts val="0"/>
                        </a:spcBef>
                        <a:spcAft>
                          <a:spcPts val="0"/>
                        </a:spcAft>
                        <a:buSzPts val="1500"/>
                        <a:buChar char="❖"/>
                      </a:pPr>
                      <a:r>
                        <a:rPr lang="en" sz="1500"/>
                        <a:t>Distractions</a:t>
                      </a:r>
                      <a:endParaRPr sz="1500"/>
                    </a:p>
                    <a:p>
                      <a:pPr indent="-323850" lvl="0" marL="457200" rtl="0" algn="l">
                        <a:spcBef>
                          <a:spcPts val="0"/>
                        </a:spcBef>
                        <a:spcAft>
                          <a:spcPts val="0"/>
                        </a:spcAft>
                        <a:buSzPts val="1500"/>
                        <a:buChar char="❖"/>
                      </a:pPr>
                      <a:r>
                        <a:rPr lang="en" sz="1500"/>
                        <a:t>Shifting focus from paper to book</a:t>
                      </a:r>
                      <a:endParaRPr sz="1500"/>
                    </a:p>
                    <a:p>
                      <a:pPr indent="-323850" lvl="0" marL="457200" rtl="0" algn="l">
                        <a:spcBef>
                          <a:spcPts val="0"/>
                        </a:spcBef>
                        <a:spcAft>
                          <a:spcPts val="0"/>
                        </a:spcAft>
                        <a:buSzPts val="1500"/>
                        <a:buChar char="❖"/>
                      </a:pPr>
                      <a:r>
                        <a:rPr lang="en" sz="1500"/>
                        <a:t>Time pressure</a:t>
                      </a:r>
                      <a:endParaRPr sz="1500"/>
                    </a:p>
                    <a:p>
                      <a:pPr indent="-323850" lvl="0" marL="457200" rtl="0" algn="l">
                        <a:spcBef>
                          <a:spcPts val="0"/>
                        </a:spcBef>
                        <a:spcAft>
                          <a:spcPts val="0"/>
                        </a:spcAft>
                        <a:buSzPts val="1500"/>
                        <a:buChar char="❖"/>
                      </a:pPr>
                      <a:r>
                        <a:rPr lang="en" sz="1500"/>
                        <a:t>Not enough space to write and show work</a:t>
                      </a:r>
                      <a:endParaRPr sz="1500"/>
                    </a:p>
                    <a:p>
                      <a:pPr indent="-323850" lvl="0" marL="457200" rtl="0" algn="l">
                        <a:spcBef>
                          <a:spcPts val="0"/>
                        </a:spcBef>
                        <a:spcAft>
                          <a:spcPts val="0"/>
                        </a:spcAft>
                        <a:buSzPts val="1500"/>
                        <a:buChar char="❖"/>
                      </a:pPr>
                      <a:r>
                        <a:rPr lang="en" sz="1500"/>
                        <a:t>Lack of math understanding</a:t>
                      </a:r>
                      <a:endParaRPr sz="1500"/>
                    </a:p>
                    <a:p>
                      <a:pPr indent="-323850" lvl="0" marL="457200" rtl="0" algn="l">
                        <a:spcBef>
                          <a:spcPts val="0"/>
                        </a:spcBef>
                        <a:spcAft>
                          <a:spcPts val="0"/>
                        </a:spcAft>
                        <a:buSzPts val="1500"/>
                        <a:buChar char="❖"/>
                      </a:pPr>
                      <a:r>
                        <a:rPr lang="en" sz="1500"/>
                        <a:t>Unfamiliar set up</a:t>
                      </a:r>
                      <a:endParaRPr sz="1500"/>
                    </a:p>
                    <a:p>
                      <a:pPr indent="-323850" lvl="0" marL="457200" rtl="0" algn="l">
                        <a:spcBef>
                          <a:spcPts val="0"/>
                        </a:spcBef>
                        <a:spcAft>
                          <a:spcPts val="0"/>
                        </a:spcAft>
                        <a:buSzPts val="1500"/>
                        <a:buChar char="❖"/>
                      </a:pPr>
                      <a:r>
                        <a:rPr lang="en" sz="1500"/>
                        <a:t>Working with peers</a:t>
                      </a:r>
                      <a:endParaRPr sz="1500"/>
                    </a:p>
                    <a:p>
                      <a:pPr indent="0" lvl="0" marL="0" rtl="0" algn="l">
                        <a:spcBef>
                          <a:spcPts val="0"/>
                        </a:spcBef>
                        <a:spcAft>
                          <a:spcPts val="0"/>
                        </a:spcAft>
                        <a:buNone/>
                      </a:pPr>
                      <a:r>
                        <a:t/>
                      </a:r>
                      <a:endParaRPr sz="6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graphicFrame>
        <p:nvGraphicFramePr>
          <p:cNvPr id="375" name="Google Shape;375;p43"/>
          <p:cNvGraphicFramePr/>
          <p:nvPr/>
        </p:nvGraphicFramePr>
        <p:xfrm>
          <a:off x="5693150" y="1595338"/>
          <a:ext cx="3000000" cy="3000000"/>
        </p:xfrm>
        <a:graphic>
          <a:graphicData uri="http://schemas.openxmlformats.org/drawingml/2006/table">
            <a:tbl>
              <a:tblPr>
                <a:noFill/>
                <a:tableStyleId>{1B3339F9-71DE-461A-B561-8D617C05C8ED}</a:tableStyleId>
              </a:tblPr>
              <a:tblGrid>
                <a:gridCol w="2927875"/>
              </a:tblGrid>
              <a:tr h="518125">
                <a:tc>
                  <a:txBody>
                    <a:bodyPr/>
                    <a:lstStyle/>
                    <a:p>
                      <a:pPr indent="0" lvl="0" marL="0" rtl="0" algn="ctr">
                        <a:lnSpc>
                          <a:spcPct val="115000"/>
                        </a:lnSpc>
                        <a:spcBef>
                          <a:spcPts val="0"/>
                        </a:spcBef>
                        <a:spcAft>
                          <a:spcPts val="1200"/>
                        </a:spcAft>
                        <a:buNone/>
                      </a:pPr>
                      <a:r>
                        <a:rPr b="1" lang="en" sz="2200">
                          <a:solidFill>
                            <a:schemeClr val="dk2"/>
                          </a:solidFill>
                        </a:rPr>
                        <a:t>Strategies </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588450">
                <a:tc>
                  <a:txBody>
                    <a:bodyPr/>
                    <a:lstStyle/>
                    <a:p>
                      <a:pPr indent="-323850" lvl="0" marL="457200" rtl="0" algn="l">
                        <a:spcBef>
                          <a:spcPts val="0"/>
                        </a:spcBef>
                        <a:spcAft>
                          <a:spcPts val="0"/>
                        </a:spcAft>
                        <a:buSzPts val="1500"/>
                        <a:buChar char="❖"/>
                      </a:pPr>
                      <a:r>
                        <a:rPr lang="en" sz="1500"/>
                        <a:t>Remove distractions</a:t>
                      </a:r>
                      <a:endParaRPr sz="1500"/>
                    </a:p>
                    <a:p>
                      <a:pPr indent="-323850" lvl="0" marL="457200" rtl="0" algn="l">
                        <a:spcBef>
                          <a:spcPts val="0"/>
                        </a:spcBef>
                        <a:spcAft>
                          <a:spcPts val="0"/>
                        </a:spcAft>
                        <a:buSzPts val="1500"/>
                        <a:buChar char="❖"/>
                      </a:pPr>
                      <a:r>
                        <a:rPr lang="en" sz="1500"/>
                        <a:t>Advocate for supports or strategies</a:t>
                      </a:r>
                      <a:endParaRPr sz="1500"/>
                    </a:p>
                    <a:p>
                      <a:pPr indent="-323850" lvl="0" marL="457200" rtl="0" algn="l">
                        <a:spcBef>
                          <a:spcPts val="0"/>
                        </a:spcBef>
                        <a:spcAft>
                          <a:spcPts val="0"/>
                        </a:spcAft>
                        <a:buSzPts val="1500"/>
                        <a:buChar char="❖"/>
                      </a:pPr>
                      <a:r>
                        <a:rPr lang="en" sz="1500"/>
                        <a:t>Ask for time extension</a:t>
                      </a:r>
                      <a:endParaRPr sz="1500"/>
                    </a:p>
                    <a:p>
                      <a:pPr indent="-323850" lvl="0" marL="457200" rtl="0" algn="l">
                        <a:spcBef>
                          <a:spcPts val="0"/>
                        </a:spcBef>
                        <a:spcAft>
                          <a:spcPts val="0"/>
                        </a:spcAft>
                        <a:buSzPts val="1500"/>
                        <a:buChar char="❖"/>
                      </a:pPr>
                      <a:r>
                        <a:rPr lang="en" sz="1500"/>
                        <a:t>Choose to work with others or alone</a:t>
                      </a:r>
                      <a:endParaRPr sz="1500"/>
                    </a:p>
                    <a:p>
                      <a:pPr indent="-323850" lvl="0" marL="457200" rtl="0" algn="l">
                        <a:spcBef>
                          <a:spcPts val="0"/>
                        </a:spcBef>
                        <a:spcAft>
                          <a:spcPts val="0"/>
                        </a:spcAft>
                        <a:buSzPts val="1500"/>
                        <a:buChar char="❖"/>
                      </a:pPr>
                      <a:r>
                        <a:rPr lang="en" sz="1500"/>
                        <a:t>Consistent structure of assignments</a:t>
                      </a:r>
                      <a:endParaRPr sz="1500"/>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79" name="Shape 379"/>
        <p:cNvGrpSpPr/>
        <p:nvPr/>
      </p:nvGrpSpPr>
      <p:grpSpPr>
        <a:xfrm>
          <a:off x="0" y="0"/>
          <a:ext cx="0" cy="0"/>
          <a:chOff x="0" y="0"/>
          <a:chExt cx="0" cy="0"/>
        </a:xfrm>
      </p:grpSpPr>
      <p:sp>
        <p:nvSpPr>
          <p:cNvPr id="380" name="Google Shape;380;p44"/>
          <p:cNvSpPr txBox="1"/>
          <p:nvPr>
            <p:ph type="title"/>
          </p:nvPr>
        </p:nvSpPr>
        <p:spPr>
          <a:xfrm>
            <a:off x="445200" y="344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graphicFrame>
        <p:nvGraphicFramePr>
          <p:cNvPr id="381" name="Google Shape;381;p44"/>
          <p:cNvGraphicFramePr/>
          <p:nvPr/>
        </p:nvGraphicFramePr>
        <p:xfrm>
          <a:off x="311700" y="1231800"/>
          <a:ext cx="3000000" cy="3000000"/>
        </p:xfrm>
        <a:graphic>
          <a:graphicData uri="http://schemas.openxmlformats.org/drawingml/2006/table">
            <a:tbl>
              <a:tblPr>
                <a:noFill/>
                <a:tableStyleId>{1B3339F9-71DE-461A-B561-8D617C05C8ED}</a:tableStyleId>
              </a:tblPr>
              <a:tblGrid>
                <a:gridCol w="2622025"/>
              </a:tblGrid>
              <a:tr h="482725">
                <a:tc>
                  <a:txBody>
                    <a:bodyPr/>
                    <a:lstStyle/>
                    <a:p>
                      <a:pPr indent="0" lvl="0" marL="0" rtl="0" algn="ctr">
                        <a:lnSpc>
                          <a:spcPct val="115000"/>
                        </a:lnSpc>
                        <a:spcBef>
                          <a:spcPts val="0"/>
                        </a:spcBef>
                        <a:spcAft>
                          <a:spcPts val="1200"/>
                        </a:spcAft>
                        <a:buClr>
                          <a:schemeClr val="dk1"/>
                        </a:buClr>
                        <a:buSzPts val="1100"/>
                        <a:buFont typeface="Arial"/>
                        <a:buNone/>
                      </a:pPr>
                      <a:r>
                        <a:rPr b="1" lang="en" sz="2200">
                          <a:solidFill>
                            <a:schemeClr val="dk2"/>
                          </a:solidFill>
                        </a:rPr>
                        <a:t>Goal</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640950">
                <a:tc>
                  <a:txBody>
                    <a:bodyPr/>
                    <a:lstStyle/>
                    <a:p>
                      <a:pPr indent="0" lvl="0" marL="0" rtl="0" algn="l">
                        <a:spcBef>
                          <a:spcPts val="0"/>
                        </a:spcBef>
                        <a:spcAft>
                          <a:spcPts val="0"/>
                        </a:spcAft>
                        <a:buNone/>
                      </a:pPr>
                      <a:r>
                        <a:rPr lang="en" sz="1600"/>
                        <a:t>Implement more </a:t>
                      </a:r>
                      <a:endParaRPr sz="1600"/>
                    </a:p>
                    <a:p>
                      <a:pPr indent="0" lvl="0" marL="0" rtl="0" algn="l">
                        <a:spcBef>
                          <a:spcPts val="0"/>
                        </a:spcBef>
                        <a:spcAft>
                          <a:spcPts val="0"/>
                        </a:spcAft>
                        <a:buNone/>
                      </a:pPr>
                      <a:r>
                        <a:rPr lang="en" sz="1600"/>
                        <a:t>EF supports in your work with students</a:t>
                      </a:r>
                      <a:endParaRPr sz="1600"/>
                    </a:p>
                    <a:p>
                      <a:pPr indent="0" lvl="0" marL="0" rtl="0" algn="l">
                        <a:spcBef>
                          <a:spcPts val="0"/>
                        </a:spcBef>
                        <a:spcAft>
                          <a:spcPts val="0"/>
                        </a:spcAft>
                        <a:buNone/>
                      </a:pPr>
                      <a:r>
                        <a:t/>
                      </a:r>
                      <a:endParaRPr/>
                    </a:p>
                    <a:p>
                      <a:pPr indent="0" lvl="0" marL="0" rtl="0" algn="l">
                        <a:spcBef>
                          <a:spcPts val="0"/>
                        </a:spcBef>
                        <a:spcAft>
                          <a:spcPts val="0"/>
                        </a:spcAft>
                        <a:buNone/>
                      </a:pPr>
                      <a:r>
                        <a:rPr lang="en"/>
                        <a:t>Warm Ups</a:t>
                      </a:r>
                      <a:endParaRPr/>
                    </a:p>
                    <a:p>
                      <a:pPr indent="0" lvl="0" marL="0" rtl="0" algn="l">
                        <a:spcBef>
                          <a:spcPts val="0"/>
                        </a:spcBef>
                        <a:spcAft>
                          <a:spcPts val="0"/>
                        </a:spcAft>
                        <a:buNone/>
                      </a:pPr>
                      <a:r>
                        <a:rPr lang="en"/>
                        <a:t>Planbook</a:t>
                      </a:r>
                      <a:endParaRPr/>
                    </a:p>
                    <a:p>
                      <a:pPr indent="0" lvl="0" marL="0" rtl="0" algn="l">
                        <a:spcBef>
                          <a:spcPts val="0"/>
                        </a:spcBef>
                        <a:spcAft>
                          <a:spcPts val="0"/>
                        </a:spcAft>
                        <a:buNone/>
                      </a:pPr>
                      <a:r>
                        <a:rPr lang="en"/>
                        <a:t>Games</a:t>
                      </a:r>
                      <a:endParaRPr/>
                    </a:p>
                    <a:p>
                      <a:pPr indent="0" lvl="0" marL="0" rtl="0" algn="l">
                        <a:spcBef>
                          <a:spcPts val="0"/>
                        </a:spcBef>
                        <a:spcAft>
                          <a:spcPts val="0"/>
                        </a:spcAft>
                        <a:buNone/>
                      </a:pPr>
                      <a:r>
                        <a:rPr lang="en"/>
                        <a:t>Strategy Pages</a:t>
                      </a:r>
                      <a:endParaRPr/>
                    </a:p>
                    <a:p>
                      <a:pPr indent="0" lvl="0" marL="0" rtl="0" algn="l">
                        <a:spcBef>
                          <a:spcPts val="0"/>
                        </a:spcBef>
                        <a:spcAft>
                          <a:spcPts val="0"/>
                        </a:spcAft>
                        <a:buNone/>
                      </a:pPr>
                      <a:r>
                        <a:rPr lang="en"/>
                        <a:t>Showing Work</a:t>
                      </a:r>
                      <a:endParaRPr/>
                    </a:p>
                    <a:p>
                      <a:pPr indent="0" lvl="0" marL="0" rtl="0" algn="l">
                        <a:spcBef>
                          <a:spcPts val="0"/>
                        </a:spcBef>
                        <a:spcAft>
                          <a:spcPts val="0"/>
                        </a:spcAft>
                        <a:buNone/>
                      </a:pPr>
                      <a:r>
                        <a:rPr lang="en"/>
                        <a:t>Barriers and Strategies Protocol</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graphicFrame>
        <p:nvGraphicFramePr>
          <p:cNvPr id="382" name="Google Shape;382;p44"/>
          <p:cNvGraphicFramePr/>
          <p:nvPr/>
        </p:nvGraphicFramePr>
        <p:xfrm>
          <a:off x="3108067" y="1231800"/>
          <a:ext cx="3000000" cy="3000000"/>
        </p:xfrm>
        <a:graphic>
          <a:graphicData uri="http://schemas.openxmlformats.org/drawingml/2006/table">
            <a:tbl>
              <a:tblPr>
                <a:noFill/>
                <a:tableStyleId>{1B3339F9-71DE-461A-B561-8D617C05C8ED}</a:tableStyleId>
              </a:tblPr>
              <a:tblGrid>
                <a:gridCol w="2793225"/>
              </a:tblGrid>
              <a:tr h="618775">
                <a:tc>
                  <a:txBody>
                    <a:bodyPr/>
                    <a:lstStyle/>
                    <a:p>
                      <a:pPr indent="0" lvl="0" marL="0" rtl="0" algn="ctr">
                        <a:lnSpc>
                          <a:spcPct val="115000"/>
                        </a:lnSpc>
                        <a:spcBef>
                          <a:spcPts val="0"/>
                        </a:spcBef>
                        <a:spcAft>
                          <a:spcPts val="1200"/>
                        </a:spcAft>
                        <a:buNone/>
                      </a:pPr>
                      <a:r>
                        <a:rPr b="1" lang="en" sz="2200">
                          <a:solidFill>
                            <a:schemeClr val="dk2"/>
                          </a:solidFill>
                        </a:rPr>
                        <a:t>Barriers </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733950">
                <a:tc>
                  <a:txBody>
                    <a:bodyPr/>
                    <a:lstStyle/>
                    <a:p>
                      <a:pPr indent="-323850" lvl="0" marL="457200" rtl="0" algn="l">
                        <a:spcBef>
                          <a:spcPts val="0"/>
                        </a:spcBef>
                        <a:spcAft>
                          <a:spcPts val="0"/>
                        </a:spcAft>
                        <a:buSzPts val="1500"/>
                        <a:buChar char="❖"/>
                      </a:pPr>
                      <a:r>
                        <a:rPr lang="en" sz="1500"/>
                        <a:t>Admin support</a:t>
                      </a:r>
                      <a:endParaRPr sz="1500"/>
                    </a:p>
                    <a:p>
                      <a:pPr indent="-323850" lvl="0" marL="457200" rtl="0" algn="l">
                        <a:spcBef>
                          <a:spcPts val="0"/>
                        </a:spcBef>
                        <a:spcAft>
                          <a:spcPts val="0"/>
                        </a:spcAft>
                        <a:buSzPts val="1500"/>
                        <a:buChar char="❖"/>
                      </a:pPr>
                      <a:r>
                        <a:rPr lang="en" sz="1500"/>
                        <a:t>Knowing where to start</a:t>
                      </a:r>
                      <a:endParaRPr sz="1500"/>
                    </a:p>
                    <a:p>
                      <a:pPr indent="-323850" lvl="0" marL="457200" rtl="0" algn="l">
                        <a:spcBef>
                          <a:spcPts val="0"/>
                        </a:spcBef>
                        <a:spcAft>
                          <a:spcPts val="0"/>
                        </a:spcAft>
                        <a:buSzPts val="1500"/>
                        <a:buChar char="❖"/>
                      </a:pPr>
                      <a:r>
                        <a:rPr lang="en" sz="1500"/>
                        <a:t>Time</a:t>
                      </a:r>
                      <a:endParaRPr sz="1500"/>
                    </a:p>
                    <a:p>
                      <a:pPr indent="-323850" lvl="0" marL="457200" rtl="0" algn="l">
                        <a:spcBef>
                          <a:spcPts val="0"/>
                        </a:spcBef>
                        <a:spcAft>
                          <a:spcPts val="0"/>
                        </a:spcAft>
                        <a:buSzPts val="1500"/>
                        <a:buChar char="❖"/>
                      </a:pPr>
                      <a:r>
                        <a:rPr lang="en" sz="1500"/>
                        <a:t>Money</a:t>
                      </a:r>
                      <a:endParaRPr sz="1500"/>
                    </a:p>
                    <a:p>
                      <a:pPr indent="-323850" lvl="0" marL="457200" rtl="0" algn="l">
                        <a:spcBef>
                          <a:spcPts val="0"/>
                        </a:spcBef>
                        <a:spcAft>
                          <a:spcPts val="0"/>
                        </a:spcAft>
                        <a:buSzPts val="1500"/>
                        <a:buChar char="❖"/>
                      </a:pPr>
                      <a:r>
                        <a:rPr lang="en" sz="1500"/>
                        <a:t>Parent/Student Buy-In</a:t>
                      </a:r>
                      <a:endParaRPr sz="1500"/>
                    </a:p>
                    <a:p>
                      <a:pPr indent="0" lvl="0" marL="0" rtl="0" algn="l">
                        <a:spcBef>
                          <a:spcPts val="0"/>
                        </a:spcBef>
                        <a:spcAft>
                          <a:spcPts val="0"/>
                        </a:spcAft>
                        <a:buNone/>
                      </a:pPr>
                      <a:r>
                        <a:t/>
                      </a:r>
                      <a:endParaRPr sz="6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graphicFrame>
        <p:nvGraphicFramePr>
          <p:cNvPr id="383" name="Google Shape;383;p44"/>
          <p:cNvGraphicFramePr/>
          <p:nvPr/>
        </p:nvGraphicFramePr>
        <p:xfrm>
          <a:off x="5962450" y="1231788"/>
          <a:ext cx="3000000" cy="3000000"/>
        </p:xfrm>
        <a:graphic>
          <a:graphicData uri="http://schemas.openxmlformats.org/drawingml/2006/table">
            <a:tbl>
              <a:tblPr>
                <a:noFill/>
                <a:tableStyleId>{1B3339F9-71DE-461A-B561-8D617C05C8ED}</a:tableStyleId>
              </a:tblPr>
              <a:tblGrid>
                <a:gridCol w="2927875"/>
              </a:tblGrid>
              <a:tr h="559175">
                <a:tc>
                  <a:txBody>
                    <a:bodyPr/>
                    <a:lstStyle/>
                    <a:p>
                      <a:pPr indent="0" lvl="0" marL="0" rtl="0" algn="ctr">
                        <a:lnSpc>
                          <a:spcPct val="115000"/>
                        </a:lnSpc>
                        <a:spcBef>
                          <a:spcPts val="0"/>
                        </a:spcBef>
                        <a:spcAft>
                          <a:spcPts val="1200"/>
                        </a:spcAft>
                        <a:buNone/>
                      </a:pPr>
                      <a:r>
                        <a:rPr b="1" lang="en" sz="2200">
                          <a:solidFill>
                            <a:schemeClr val="dk2"/>
                          </a:solidFill>
                        </a:rPr>
                        <a:t>Strategies </a:t>
                      </a:r>
                      <a:endParaRPr b="1" sz="2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2793550">
                <a:tc>
                  <a:txBody>
                    <a:bodyPr/>
                    <a:lstStyle/>
                    <a:p>
                      <a:pPr indent="-323850" lvl="0" marL="457200" rtl="0" algn="l">
                        <a:spcBef>
                          <a:spcPts val="0"/>
                        </a:spcBef>
                        <a:spcAft>
                          <a:spcPts val="0"/>
                        </a:spcAft>
                        <a:buSzPts val="1500"/>
                        <a:buChar char="❖"/>
                      </a:pPr>
                      <a:r>
                        <a:rPr lang="en" sz="1500"/>
                        <a:t>Invite Springer to your school</a:t>
                      </a:r>
                      <a:endParaRPr sz="1500"/>
                    </a:p>
                    <a:p>
                      <a:pPr indent="-323850" lvl="0" marL="457200" rtl="0" algn="l">
                        <a:spcBef>
                          <a:spcPts val="0"/>
                        </a:spcBef>
                        <a:spcAft>
                          <a:spcPts val="0"/>
                        </a:spcAft>
                        <a:buSzPts val="1500"/>
                        <a:buChar char="❖"/>
                      </a:pPr>
                      <a:r>
                        <a:rPr lang="en" sz="1500"/>
                        <a:t>Advocate for the supports you need</a:t>
                      </a:r>
                      <a:endParaRPr sz="1500"/>
                    </a:p>
                    <a:p>
                      <a:pPr indent="-323850" lvl="0" marL="457200" rtl="0" algn="l">
                        <a:spcBef>
                          <a:spcPts val="0"/>
                        </a:spcBef>
                        <a:spcAft>
                          <a:spcPts val="0"/>
                        </a:spcAft>
                        <a:buSzPts val="1500"/>
                        <a:buChar char="❖"/>
                      </a:pPr>
                      <a:r>
                        <a:rPr lang="en" sz="1500"/>
                        <a:t>Start small</a:t>
                      </a:r>
                      <a:endParaRPr sz="1500"/>
                    </a:p>
                    <a:p>
                      <a:pPr indent="-323850" lvl="0" marL="457200" rtl="0" algn="l">
                        <a:spcBef>
                          <a:spcPts val="0"/>
                        </a:spcBef>
                        <a:spcAft>
                          <a:spcPts val="0"/>
                        </a:spcAft>
                        <a:buSzPts val="1500"/>
                        <a:buChar char="❖"/>
                      </a:pPr>
                      <a:r>
                        <a:rPr lang="en" sz="1500"/>
                        <a:t>Explore the free options</a:t>
                      </a:r>
                      <a:endParaRPr sz="1500"/>
                    </a:p>
                    <a:p>
                      <a:pPr indent="-323850" lvl="0" marL="457200" rtl="0" algn="l">
                        <a:spcBef>
                          <a:spcPts val="0"/>
                        </a:spcBef>
                        <a:spcAft>
                          <a:spcPts val="0"/>
                        </a:spcAft>
                        <a:buSzPts val="1500"/>
                        <a:buChar char="❖"/>
                      </a:pPr>
                      <a:r>
                        <a:rPr lang="en" sz="1500"/>
                        <a:t>Show success stories</a:t>
                      </a:r>
                      <a:endParaRPr sz="1500"/>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5"/>
          <p:cNvSpPr txBox="1"/>
          <p:nvPr>
            <p:ph type="title"/>
          </p:nvPr>
        </p:nvSpPr>
        <p:spPr>
          <a:xfrm>
            <a:off x="107500" y="151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pic>
        <p:nvPicPr>
          <p:cNvPr id="389" name="Google Shape;389;p45" title="Screenshot 2026-01-25 at 4.31.45 PM.png">
            <a:hlinkClick r:id="rId3"/>
          </p:cNvPr>
          <p:cNvPicPr preferRelativeResize="0"/>
          <p:nvPr/>
        </p:nvPicPr>
        <p:blipFill rotWithShape="1">
          <a:blip r:embed="rId4">
            <a:alphaModFix/>
          </a:blip>
          <a:srcRect b="0" l="0" r="5024" t="0"/>
          <a:stretch/>
        </p:blipFill>
        <p:spPr>
          <a:xfrm>
            <a:off x="0" y="1239975"/>
            <a:ext cx="3018325" cy="3903525"/>
          </a:xfrm>
          <a:prstGeom prst="rect">
            <a:avLst/>
          </a:prstGeom>
          <a:noFill/>
          <a:ln>
            <a:noFill/>
          </a:ln>
        </p:spPr>
      </p:pic>
      <p:pic>
        <p:nvPicPr>
          <p:cNvPr id="390" name="Google Shape;390;p45" title="Screenshot 2026-01-25 at 4.32.37 PM.png">
            <a:hlinkClick r:id="rId5"/>
          </p:cNvPr>
          <p:cNvPicPr preferRelativeResize="0"/>
          <p:nvPr/>
        </p:nvPicPr>
        <p:blipFill>
          <a:blip r:embed="rId6">
            <a:alphaModFix/>
          </a:blip>
          <a:stretch>
            <a:fillRect/>
          </a:stretch>
        </p:blipFill>
        <p:spPr>
          <a:xfrm>
            <a:off x="3062837" y="151475"/>
            <a:ext cx="3018325" cy="3789250"/>
          </a:xfrm>
          <a:prstGeom prst="rect">
            <a:avLst/>
          </a:prstGeom>
          <a:noFill/>
          <a:ln>
            <a:noFill/>
          </a:ln>
        </p:spPr>
      </p:pic>
      <p:sp>
        <p:nvSpPr>
          <p:cNvPr id="391" name="Google Shape;391;p45"/>
          <p:cNvSpPr txBox="1"/>
          <p:nvPr/>
        </p:nvSpPr>
        <p:spPr>
          <a:xfrm>
            <a:off x="6125650" y="638150"/>
            <a:ext cx="2846700" cy="43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700">
                <a:solidFill>
                  <a:schemeClr val="dk2"/>
                </a:solidFill>
              </a:rPr>
              <a:t>Which One Doesn’t Belong</a:t>
            </a:r>
            <a:endParaRPr sz="1700">
              <a:solidFill>
                <a:schemeClr val="dk2"/>
              </a:solidFill>
            </a:endParaRPr>
          </a:p>
          <a:p>
            <a:pPr indent="0" lvl="0" marL="0" rtl="0" algn="l">
              <a:spcBef>
                <a:spcPts val="0"/>
              </a:spcBef>
              <a:spcAft>
                <a:spcPts val="0"/>
              </a:spcAft>
              <a:buNone/>
            </a:pPr>
            <a:r>
              <a:rPr lang="en" sz="1800" u="sng">
                <a:solidFill>
                  <a:schemeClr val="hlink"/>
                </a:solidFill>
                <a:hlinkClick r:id="rId7"/>
              </a:rPr>
              <a:t>https://talkingmathwithkids.com/wodb/</a:t>
            </a:r>
            <a:r>
              <a:rPr lang="en" sz="1800">
                <a:solidFill>
                  <a:schemeClr val="dk2"/>
                </a:solidFill>
              </a:rPr>
              <a:t>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700">
                <a:solidFill>
                  <a:schemeClr val="dk2"/>
                </a:solidFill>
              </a:rPr>
              <a:t>How Many? Number Talks</a:t>
            </a:r>
            <a:endParaRPr sz="1700">
              <a:solidFill>
                <a:schemeClr val="dk2"/>
              </a:solidFill>
            </a:endParaRPr>
          </a:p>
          <a:p>
            <a:pPr indent="0" lvl="0" marL="0" rtl="0" algn="l">
              <a:spcBef>
                <a:spcPts val="0"/>
              </a:spcBef>
              <a:spcAft>
                <a:spcPts val="0"/>
              </a:spcAft>
              <a:buNone/>
            </a:pPr>
            <a:r>
              <a:rPr lang="en" sz="1700" u="sng">
                <a:solidFill>
                  <a:schemeClr val="hlink"/>
                </a:solidFill>
                <a:hlinkClick r:id="rId8"/>
              </a:rPr>
              <a:t>https://ntimages.weebly.com/photos.html</a:t>
            </a:r>
            <a:r>
              <a:rPr lang="en" sz="1700">
                <a:solidFill>
                  <a:schemeClr val="dk2"/>
                </a:solidFill>
              </a:rPr>
              <a:t>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Marilyn Zecher: Multisensory Math</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u="sng">
                <a:solidFill>
                  <a:schemeClr val="accent5"/>
                </a:solidFill>
                <a:hlinkClick r:id="rId9">
                  <a:extLst>
                    <a:ext uri="{A12FA001-AC4F-418D-AE19-62706E023703}">
                      <ahyp:hlinkClr val="tx"/>
                    </a:ext>
                  </a:extLst>
                </a:hlinkClick>
              </a:rPr>
              <a:t>https://multisensorymath.online/</a:t>
            </a:r>
            <a:endParaRPr sz="17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p:nvPr/>
        </p:nvSpPr>
        <p:spPr>
          <a:xfrm>
            <a:off x="0" y="2365375"/>
            <a:ext cx="9144000" cy="2778000"/>
          </a:xfrm>
          <a:prstGeom prst="rect">
            <a:avLst/>
          </a:prstGeom>
          <a:solidFill>
            <a:srgbClr val="7CBD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46"/>
          <p:cNvSpPr txBox="1"/>
          <p:nvPr>
            <p:ph type="title"/>
          </p:nvPr>
        </p:nvSpPr>
        <p:spPr>
          <a:xfrm>
            <a:off x="603300" y="2663775"/>
            <a:ext cx="7937400" cy="1884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2120">
                <a:solidFill>
                  <a:schemeClr val="lt1"/>
                </a:solidFill>
              </a:rPr>
              <a:t>Springer School and Center empowers students with dyslexia, ADHD, and executive function challenges through four pillars: </a:t>
            </a:r>
            <a:r>
              <a:rPr lang="en" sz="2120">
                <a:solidFill>
                  <a:schemeClr val="lt1"/>
                </a:solidFill>
              </a:rPr>
              <a:t>Springer Diagnostic Center, Springer Lower School &amp; Middle School, Springer High School and Springer Learning Center. </a:t>
            </a:r>
            <a:endParaRPr sz="2120">
              <a:solidFill>
                <a:schemeClr val="lt1"/>
              </a:solidFill>
            </a:endParaRPr>
          </a:p>
          <a:p>
            <a:pPr indent="0" lvl="0" marL="0" rtl="0" algn="ctr">
              <a:spcBef>
                <a:spcPts val="0"/>
              </a:spcBef>
              <a:spcAft>
                <a:spcPts val="0"/>
              </a:spcAft>
              <a:buSzPts val="990"/>
              <a:buNone/>
            </a:pPr>
            <a:r>
              <a:t/>
            </a:r>
            <a:endParaRPr b="1" sz="2020">
              <a:solidFill>
                <a:schemeClr val="lt1"/>
              </a:solidFill>
            </a:endParaRPr>
          </a:p>
          <a:p>
            <a:pPr indent="0" lvl="0" marL="0" rtl="0" algn="ctr">
              <a:spcBef>
                <a:spcPts val="0"/>
              </a:spcBef>
              <a:spcAft>
                <a:spcPts val="0"/>
              </a:spcAft>
              <a:buSzPts val="990"/>
              <a:buNone/>
            </a:pPr>
            <a:r>
              <a:rPr b="1" lang="en" sz="2020">
                <a:solidFill>
                  <a:schemeClr val="lt1"/>
                </a:solidFill>
              </a:rPr>
              <a:t>Learn more at Springer-LD.org.</a:t>
            </a:r>
            <a:endParaRPr b="1" sz="2020">
              <a:solidFill>
                <a:schemeClr val="lt1"/>
              </a:solidFill>
            </a:endParaRPr>
          </a:p>
        </p:txBody>
      </p:sp>
      <p:pic>
        <p:nvPicPr>
          <p:cNvPr id="398" name="Google Shape;398;p46" title="logo-Empowered-Learner-2025_stacked.png"/>
          <p:cNvPicPr preferRelativeResize="0"/>
          <p:nvPr/>
        </p:nvPicPr>
        <p:blipFill rotWithShape="1">
          <a:blip r:embed="rId3">
            <a:alphaModFix/>
          </a:blip>
          <a:srcRect b="0" l="-1378" r="0" t="0"/>
          <a:stretch/>
        </p:blipFill>
        <p:spPr>
          <a:xfrm>
            <a:off x="5141196" y="203050"/>
            <a:ext cx="3059877" cy="1884300"/>
          </a:xfrm>
          <a:prstGeom prst="rect">
            <a:avLst/>
          </a:prstGeom>
          <a:noFill/>
          <a:ln>
            <a:noFill/>
          </a:ln>
        </p:spPr>
      </p:pic>
      <p:pic>
        <p:nvPicPr>
          <p:cNvPr id="399" name="Google Shape;399;p46"/>
          <p:cNvPicPr preferRelativeResize="0"/>
          <p:nvPr/>
        </p:nvPicPr>
        <p:blipFill>
          <a:blip r:embed="rId4">
            <a:alphaModFix/>
          </a:blip>
          <a:stretch>
            <a:fillRect/>
          </a:stretch>
        </p:blipFill>
        <p:spPr>
          <a:xfrm>
            <a:off x="1330500" y="310823"/>
            <a:ext cx="2423804" cy="1778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74" name="Shape 274"/>
        <p:cNvGrpSpPr/>
        <p:nvPr/>
      </p:nvGrpSpPr>
      <p:grpSpPr>
        <a:xfrm>
          <a:off x="0" y="0"/>
          <a:ext cx="0" cy="0"/>
          <a:chOff x="0" y="0"/>
          <a:chExt cx="0" cy="0"/>
        </a:xfrm>
      </p:grpSpPr>
      <p:sp>
        <p:nvSpPr>
          <p:cNvPr id="275" name="Google Shape;275;p30"/>
          <p:cNvSpPr txBox="1"/>
          <p:nvPr/>
        </p:nvSpPr>
        <p:spPr>
          <a:xfrm>
            <a:off x="685300" y="1737300"/>
            <a:ext cx="3431700" cy="25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lt1"/>
                </a:solidFill>
                <a:latin typeface="DM Sans"/>
                <a:ea typeface="DM Sans"/>
                <a:cs typeface="DM Sans"/>
                <a:sym typeface="DM Sans"/>
              </a:rPr>
              <a:t>Think/Pair/Share</a:t>
            </a:r>
            <a:endParaRPr sz="2700">
              <a:solidFill>
                <a:schemeClr val="lt1"/>
              </a:solidFill>
              <a:latin typeface="DM Sans"/>
              <a:ea typeface="DM Sans"/>
              <a:cs typeface="DM Sans"/>
              <a:sym typeface="DM Sans"/>
            </a:endParaRPr>
          </a:p>
          <a:p>
            <a:pPr indent="0" lvl="0" marL="0" rtl="0" algn="l">
              <a:spcBef>
                <a:spcPts val="0"/>
              </a:spcBef>
              <a:spcAft>
                <a:spcPts val="0"/>
              </a:spcAft>
              <a:buNone/>
            </a:pPr>
            <a:r>
              <a:t/>
            </a:r>
            <a:endParaRPr sz="2700">
              <a:solidFill>
                <a:schemeClr val="lt1"/>
              </a:solidFill>
              <a:latin typeface="DM Sans"/>
              <a:ea typeface="DM Sans"/>
              <a:cs typeface="DM Sans"/>
              <a:sym typeface="DM Sans"/>
            </a:endParaRPr>
          </a:p>
          <a:p>
            <a:pPr indent="0" lvl="0" marL="0" rtl="0" algn="l">
              <a:spcBef>
                <a:spcPts val="0"/>
              </a:spcBef>
              <a:spcAft>
                <a:spcPts val="0"/>
              </a:spcAft>
              <a:buNone/>
            </a:pPr>
            <a:r>
              <a:rPr lang="en" sz="2700">
                <a:solidFill>
                  <a:schemeClr val="lt1"/>
                </a:solidFill>
                <a:latin typeface="DM Sans"/>
                <a:ea typeface="DM Sans"/>
                <a:cs typeface="DM Sans"/>
                <a:sym typeface="DM Sans"/>
              </a:rPr>
              <a:t>Which handwriting </a:t>
            </a:r>
            <a:endParaRPr sz="2700">
              <a:solidFill>
                <a:schemeClr val="lt1"/>
              </a:solidFill>
              <a:latin typeface="DM Sans"/>
              <a:ea typeface="DM Sans"/>
              <a:cs typeface="DM Sans"/>
              <a:sym typeface="DM Sans"/>
            </a:endParaRPr>
          </a:p>
          <a:p>
            <a:pPr indent="0" lvl="0" marL="0" rtl="0" algn="l">
              <a:spcBef>
                <a:spcPts val="0"/>
              </a:spcBef>
              <a:spcAft>
                <a:spcPts val="0"/>
              </a:spcAft>
              <a:buNone/>
            </a:pPr>
            <a:r>
              <a:rPr lang="en" sz="2700">
                <a:solidFill>
                  <a:schemeClr val="lt1"/>
                </a:solidFill>
                <a:latin typeface="DM Sans"/>
                <a:ea typeface="DM Sans"/>
                <a:cs typeface="DM Sans"/>
                <a:sym typeface="DM Sans"/>
              </a:rPr>
              <a:t>is neatest?</a:t>
            </a:r>
            <a:endParaRPr sz="2700">
              <a:solidFill>
                <a:schemeClr val="lt1"/>
              </a:solidFill>
              <a:latin typeface="DM Sans"/>
              <a:ea typeface="DM Sans"/>
              <a:cs typeface="DM Sans"/>
              <a:sym typeface="DM Sans"/>
            </a:endParaRPr>
          </a:p>
          <a:p>
            <a:pPr indent="0" lvl="0" marL="0" rtl="0" algn="l">
              <a:spcBef>
                <a:spcPts val="0"/>
              </a:spcBef>
              <a:spcAft>
                <a:spcPts val="0"/>
              </a:spcAft>
              <a:buNone/>
            </a:pPr>
            <a:r>
              <a:t/>
            </a:r>
            <a:endParaRPr sz="2700">
              <a:solidFill>
                <a:schemeClr val="lt1"/>
              </a:solidFill>
              <a:latin typeface="DM Sans"/>
              <a:ea typeface="DM Sans"/>
              <a:cs typeface="DM Sans"/>
              <a:sym typeface="DM Sans"/>
            </a:endParaRPr>
          </a:p>
        </p:txBody>
      </p:sp>
      <p:pic>
        <p:nvPicPr>
          <p:cNvPr descr="Business idea, thinking icon / blue color (Provided by Getty Images)" id="276" name="Google Shape;276;p30"/>
          <p:cNvPicPr preferRelativeResize="0"/>
          <p:nvPr/>
        </p:nvPicPr>
        <p:blipFill>
          <a:blip r:embed="rId3">
            <a:alphaModFix/>
          </a:blip>
          <a:stretch>
            <a:fillRect/>
          </a:stretch>
        </p:blipFill>
        <p:spPr>
          <a:xfrm>
            <a:off x="209750" y="209950"/>
            <a:ext cx="1230925" cy="1230925"/>
          </a:xfrm>
          <a:prstGeom prst="rect">
            <a:avLst/>
          </a:prstGeom>
          <a:noFill/>
          <a:ln>
            <a:noFill/>
          </a:ln>
        </p:spPr>
      </p:pic>
      <p:pic>
        <p:nvPicPr>
          <p:cNvPr id="277" name="Google Shape;277;p30" title="IMG_6471.HEIC"/>
          <p:cNvPicPr preferRelativeResize="0"/>
          <p:nvPr/>
        </p:nvPicPr>
        <p:blipFill rotWithShape="1">
          <a:blip r:embed="rId4">
            <a:alphaModFix/>
          </a:blip>
          <a:srcRect b="18351" l="0" r="0" t="17770"/>
          <a:stretch/>
        </p:blipFill>
        <p:spPr>
          <a:xfrm>
            <a:off x="4021725" y="467850"/>
            <a:ext cx="4904874" cy="417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BD42"/>
        </a:solidFill>
      </p:bgPr>
    </p:bg>
    <p:spTree>
      <p:nvGrpSpPr>
        <p:cNvPr id="281" name="Shape 281"/>
        <p:cNvGrpSpPr/>
        <p:nvPr/>
      </p:nvGrpSpPr>
      <p:grpSpPr>
        <a:xfrm>
          <a:off x="0" y="0"/>
          <a:ext cx="0" cy="0"/>
          <a:chOff x="0" y="0"/>
          <a:chExt cx="0" cy="0"/>
        </a:xfrm>
      </p:grpSpPr>
      <p:sp>
        <p:nvSpPr>
          <p:cNvPr id="282" name="Google Shape;2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Executive Function (Goal-Directed) Categories…</a:t>
            </a:r>
            <a:r>
              <a:rPr lang="en" sz="2244"/>
              <a:t> </a:t>
            </a:r>
            <a:endParaRPr sz="2244"/>
          </a:p>
          <a:p>
            <a:pPr indent="0" lvl="0" marL="0" rtl="0" algn="l">
              <a:spcBef>
                <a:spcPts val="0"/>
              </a:spcBef>
              <a:spcAft>
                <a:spcPts val="0"/>
              </a:spcAft>
              <a:buNone/>
            </a:pPr>
            <a:r>
              <a:rPr lang="en" sz="2244"/>
              <a:t>                                                                             for this session anyway</a:t>
            </a:r>
            <a:endParaRPr sz="2244"/>
          </a:p>
        </p:txBody>
      </p:sp>
      <p:sp>
        <p:nvSpPr>
          <p:cNvPr id="283" name="Google Shape;283;p31"/>
          <p:cNvSpPr txBox="1"/>
          <p:nvPr>
            <p:ph idx="1" type="body"/>
          </p:nvPr>
        </p:nvSpPr>
        <p:spPr>
          <a:xfrm>
            <a:off x="2363225" y="1706200"/>
            <a:ext cx="3949200" cy="2711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2616">
                <a:solidFill>
                  <a:schemeClr val="dk1"/>
                </a:solidFill>
              </a:rPr>
              <a:t>Working Memory </a:t>
            </a:r>
            <a:endParaRPr b="1" sz="2616">
              <a:solidFill>
                <a:schemeClr val="dk1"/>
              </a:solidFill>
            </a:endParaRPr>
          </a:p>
          <a:p>
            <a:pPr indent="0" lvl="0" marL="0" rtl="0" algn="ctr">
              <a:spcBef>
                <a:spcPts val="0"/>
              </a:spcBef>
              <a:spcAft>
                <a:spcPts val="0"/>
              </a:spcAft>
              <a:buClr>
                <a:schemeClr val="dk1"/>
              </a:buClr>
              <a:buSzPts val="1100"/>
              <a:buFont typeface="Arial"/>
              <a:buNone/>
            </a:pPr>
            <a:r>
              <a:t/>
            </a:r>
            <a:endParaRPr b="1" sz="2616">
              <a:solidFill>
                <a:schemeClr val="dk1"/>
              </a:solidFill>
            </a:endParaRPr>
          </a:p>
          <a:p>
            <a:pPr indent="0" lvl="0" marL="0" rtl="0" algn="ctr">
              <a:spcBef>
                <a:spcPts val="0"/>
              </a:spcBef>
              <a:spcAft>
                <a:spcPts val="0"/>
              </a:spcAft>
              <a:buNone/>
            </a:pPr>
            <a:r>
              <a:rPr b="1" lang="en" sz="2616">
                <a:solidFill>
                  <a:schemeClr val="dk1"/>
                </a:solidFill>
              </a:rPr>
              <a:t>Inhibitory Control </a:t>
            </a:r>
            <a:endParaRPr b="1" sz="2616">
              <a:solidFill>
                <a:schemeClr val="dk1"/>
              </a:solidFill>
            </a:endParaRPr>
          </a:p>
          <a:p>
            <a:pPr indent="0" lvl="0" marL="0" rtl="0" algn="ctr">
              <a:spcBef>
                <a:spcPts val="0"/>
              </a:spcBef>
              <a:spcAft>
                <a:spcPts val="0"/>
              </a:spcAft>
              <a:buNone/>
            </a:pPr>
            <a:r>
              <a:t/>
            </a:r>
            <a:endParaRPr b="1" sz="2616">
              <a:solidFill>
                <a:schemeClr val="dk1"/>
              </a:solidFill>
            </a:endParaRPr>
          </a:p>
          <a:p>
            <a:pPr indent="0" lvl="0" marL="0" rtl="0" algn="ctr">
              <a:spcBef>
                <a:spcPts val="0"/>
              </a:spcBef>
              <a:spcAft>
                <a:spcPts val="0"/>
              </a:spcAft>
              <a:buClr>
                <a:schemeClr val="dk1"/>
              </a:buClr>
              <a:buSzPts val="1100"/>
              <a:buFont typeface="Arial"/>
              <a:buNone/>
            </a:pPr>
            <a:r>
              <a:rPr b="1" lang="en" sz="2616">
                <a:solidFill>
                  <a:schemeClr val="dk1"/>
                </a:solidFill>
              </a:rPr>
              <a:t>Cognitive Flexibility</a:t>
            </a:r>
            <a:r>
              <a:rPr b="1" lang="en" sz="2200">
                <a:solidFill>
                  <a:schemeClr val="dk1"/>
                </a:solidFill>
              </a:rPr>
              <a:t> </a:t>
            </a:r>
            <a:endParaRPr b="1" sz="2250">
              <a:solidFill>
                <a:srgbClr val="202124"/>
              </a:solidFill>
              <a:latin typeface="Lato"/>
              <a:ea typeface="Lato"/>
              <a:cs typeface="Lato"/>
              <a:sym typeface="Lato"/>
            </a:endParaRPr>
          </a:p>
          <a:p>
            <a:pPr indent="0" lvl="0" marL="0" rtl="0" algn="ctr">
              <a:spcBef>
                <a:spcPts val="0"/>
              </a:spcBef>
              <a:spcAft>
                <a:spcPts val="1200"/>
              </a:spcAft>
              <a:buNone/>
            </a:pPr>
            <a:r>
              <a:t/>
            </a:r>
            <a:endParaRPr/>
          </a:p>
        </p:txBody>
      </p:sp>
      <p:pic>
        <p:nvPicPr>
          <p:cNvPr descr="calendar   date  month (Provided by Getty Images)" id="284" name="Google Shape;284;p31"/>
          <p:cNvPicPr preferRelativeResize="0"/>
          <p:nvPr/>
        </p:nvPicPr>
        <p:blipFill rotWithShape="1">
          <a:blip r:embed="rId3">
            <a:alphaModFix/>
          </a:blip>
          <a:srcRect b="15140" l="16406" r="15487" t="18104"/>
          <a:stretch/>
        </p:blipFill>
        <p:spPr>
          <a:xfrm>
            <a:off x="516801" y="1143651"/>
            <a:ext cx="1538176" cy="1507651"/>
          </a:xfrm>
          <a:prstGeom prst="rect">
            <a:avLst/>
          </a:prstGeom>
          <a:noFill/>
          <a:ln>
            <a:noFill/>
          </a:ln>
        </p:spPr>
      </p:pic>
      <p:pic>
        <p:nvPicPr>
          <p:cNvPr id="285" name="Google Shape;285;p31" title="Screenshot 2026-01-25 at 10.31.37 AM.png"/>
          <p:cNvPicPr preferRelativeResize="0"/>
          <p:nvPr/>
        </p:nvPicPr>
        <p:blipFill>
          <a:blip r:embed="rId4">
            <a:alphaModFix/>
          </a:blip>
          <a:stretch>
            <a:fillRect/>
          </a:stretch>
        </p:blipFill>
        <p:spPr>
          <a:xfrm>
            <a:off x="6477550" y="1785599"/>
            <a:ext cx="2266560" cy="2711400"/>
          </a:xfrm>
          <a:prstGeom prst="rect">
            <a:avLst/>
          </a:prstGeom>
          <a:noFill/>
          <a:ln>
            <a:noFill/>
          </a:ln>
        </p:spPr>
      </p:pic>
      <p:pic>
        <p:nvPicPr>
          <p:cNvPr descr="Woman receiving back massage, mid section, close up (Provided by Getty Images)" id="286" name="Google Shape;286;p31"/>
          <p:cNvPicPr preferRelativeResize="0"/>
          <p:nvPr/>
        </p:nvPicPr>
        <p:blipFill>
          <a:blip r:embed="rId5">
            <a:alphaModFix/>
          </a:blip>
          <a:stretch>
            <a:fillRect/>
          </a:stretch>
        </p:blipFill>
        <p:spPr>
          <a:xfrm>
            <a:off x="485571" y="2777225"/>
            <a:ext cx="1712529" cy="22953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0" name="Shape 290"/>
        <p:cNvGrpSpPr/>
        <p:nvPr/>
      </p:nvGrpSpPr>
      <p:grpSpPr>
        <a:xfrm>
          <a:off x="0" y="0"/>
          <a:ext cx="0" cy="0"/>
          <a:chOff x="0" y="0"/>
          <a:chExt cx="0" cy="0"/>
        </a:xfrm>
      </p:grpSpPr>
      <p:sp>
        <p:nvSpPr>
          <p:cNvPr id="291" name="Google Shape;291;p32"/>
          <p:cNvSpPr txBox="1"/>
          <p:nvPr>
            <p:ph type="title"/>
          </p:nvPr>
        </p:nvSpPr>
        <p:spPr>
          <a:xfrm>
            <a:off x="311700" y="217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Enter our Math Classroom</a:t>
            </a:r>
            <a:endParaRPr/>
          </a:p>
        </p:txBody>
      </p:sp>
      <p:sp>
        <p:nvSpPr>
          <p:cNvPr id="292" name="Google Shape;292;p32"/>
          <p:cNvSpPr txBox="1"/>
          <p:nvPr>
            <p:ph idx="1" type="body"/>
          </p:nvPr>
        </p:nvSpPr>
        <p:spPr>
          <a:xfrm>
            <a:off x="311700" y="1017725"/>
            <a:ext cx="8520600" cy="39750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718"/>
              <a:t>Station 1: computer logged in as DC, google form, paper and pencil</a:t>
            </a:r>
            <a:endParaRPr sz="2718"/>
          </a:p>
          <a:p>
            <a:pPr indent="0" lvl="0" marL="0" rtl="0" algn="l">
              <a:spcBef>
                <a:spcPts val="1200"/>
              </a:spcBef>
              <a:spcAft>
                <a:spcPts val="0"/>
              </a:spcAft>
              <a:buNone/>
            </a:pPr>
            <a:r>
              <a:rPr lang="en" sz="2718"/>
              <a:t>Station 2: The same 18 problems on a worksheet with space, pencil, highlighters, and fidget nearby.  </a:t>
            </a:r>
            <a:endParaRPr sz="2718"/>
          </a:p>
          <a:p>
            <a:pPr indent="0" lvl="0" marL="0" rtl="0" algn="l">
              <a:spcBef>
                <a:spcPts val="1200"/>
              </a:spcBef>
              <a:spcAft>
                <a:spcPts val="0"/>
              </a:spcAft>
              <a:buNone/>
            </a:pPr>
            <a:r>
              <a:rPr lang="en" sz="2718"/>
              <a:t>Station 3: Paper that lists the problem numbers, lined paper, pencil, book</a:t>
            </a:r>
            <a:endParaRPr sz="2718"/>
          </a:p>
          <a:p>
            <a:pPr indent="0" lvl="0" marL="0" rtl="0" algn="l">
              <a:spcBef>
                <a:spcPts val="1200"/>
              </a:spcBef>
              <a:spcAft>
                <a:spcPts val="0"/>
              </a:spcAft>
              <a:buNone/>
            </a:pPr>
            <a:r>
              <a:rPr lang="en" sz="2718"/>
              <a:t>Station 4: book, and same as station 3, but with grids for work, not lined paper, candy</a:t>
            </a:r>
            <a:endParaRPr sz="2718"/>
          </a:p>
          <a:p>
            <a:pPr indent="0" lvl="0" marL="0" rtl="0" algn="l">
              <a:spcBef>
                <a:spcPts val="1200"/>
              </a:spcBef>
              <a:spcAft>
                <a:spcPts val="0"/>
              </a:spcAft>
              <a:buNone/>
            </a:pPr>
            <a:r>
              <a:rPr lang="en" sz="2718"/>
              <a:t>Station 5: Adaptations paper with the book, problems circled for completion, stickers and highlighters. </a:t>
            </a:r>
            <a:endParaRPr sz="2718"/>
          </a:p>
          <a:p>
            <a:pPr indent="0" lvl="0" marL="0" rtl="0" algn="l">
              <a:spcBef>
                <a:spcPts val="1200"/>
              </a:spcBef>
              <a:spcAft>
                <a:spcPts val="0"/>
              </a:spcAft>
              <a:buNone/>
            </a:pPr>
            <a:r>
              <a:rPr lang="en" sz="2718"/>
              <a:t>Station 6: same as station 2, but no fidgets and strategy pages that might help</a:t>
            </a:r>
            <a:endParaRPr sz="2718"/>
          </a:p>
          <a:p>
            <a:pPr indent="0" lvl="0" marL="0" rtl="0" algn="l">
              <a:spcBef>
                <a:spcPts val="1200"/>
              </a:spcBef>
              <a:spcAft>
                <a:spcPts val="0"/>
              </a:spcAft>
              <a:buNone/>
            </a:pPr>
            <a:r>
              <a:rPr lang="en" sz="2718"/>
              <a:t>Station 7: Regular WP copied straight from workbook</a:t>
            </a:r>
            <a:endParaRPr sz="2718"/>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6" name="Shape 296"/>
        <p:cNvGrpSpPr/>
        <p:nvPr/>
      </p:nvGrpSpPr>
      <p:grpSpPr>
        <a:xfrm>
          <a:off x="0" y="0"/>
          <a:ext cx="0" cy="0"/>
          <a:chOff x="0" y="0"/>
          <a:chExt cx="0" cy="0"/>
        </a:xfrm>
      </p:grpSpPr>
      <p:graphicFrame>
        <p:nvGraphicFramePr>
          <p:cNvPr id="297" name="Google Shape;297;p33"/>
          <p:cNvGraphicFramePr/>
          <p:nvPr/>
        </p:nvGraphicFramePr>
        <p:xfrm>
          <a:off x="100188" y="517300"/>
          <a:ext cx="3000000" cy="3000000"/>
        </p:xfrm>
        <a:graphic>
          <a:graphicData uri="http://schemas.openxmlformats.org/drawingml/2006/table">
            <a:tbl>
              <a:tblPr>
                <a:noFill/>
                <a:tableStyleId>{1B3339F9-71DE-461A-B561-8D617C05C8ED}</a:tableStyleId>
              </a:tblPr>
              <a:tblGrid>
                <a:gridCol w="2961125"/>
                <a:gridCol w="3322875"/>
                <a:gridCol w="2650200"/>
              </a:tblGrid>
              <a:tr h="816775">
                <a:tc>
                  <a:txBody>
                    <a:bodyPr/>
                    <a:lstStyle/>
                    <a:p>
                      <a:pPr indent="0" lvl="0" marL="0" rtl="0" algn="ctr">
                        <a:spcBef>
                          <a:spcPts val="0"/>
                        </a:spcBef>
                        <a:spcAft>
                          <a:spcPts val="0"/>
                        </a:spcAft>
                        <a:buNone/>
                      </a:pPr>
                      <a:r>
                        <a:rPr b="1" lang="en">
                          <a:solidFill>
                            <a:srgbClr val="FFD966"/>
                          </a:solidFill>
                          <a:latin typeface="Hammersmith One"/>
                          <a:ea typeface="Hammersmith One"/>
                          <a:cs typeface="Hammersmith One"/>
                          <a:sym typeface="Hammersmith One"/>
                        </a:rPr>
                        <a:t>Get Ready</a:t>
                      </a:r>
                      <a:endParaRPr b="1">
                        <a:solidFill>
                          <a:srgbClr val="FFD966"/>
                        </a:solidFill>
                        <a:latin typeface="Hammersmith One"/>
                        <a:ea typeface="Hammersmith One"/>
                        <a:cs typeface="Hammersmith One"/>
                        <a:sym typeface="Hammersmith One"/>
                      </a:endParaRPr>
                    </a:p>
                    <a:p>
                      <a:pPr indent="0" lvl="0" marL="0" rtl="0" algn="ctr">
                        <a:spcBef>
                          <a:spcPts val="0"/>
                        </a:spcBef>
                        <a:spcAft>
                          <a:spcPts val="0"/>
                        </a:spcAft>
                        <a:buNone/>
                      </a:pPr>
                      <a:r>
                        <a:rPr lang="en">
                          <a:solidFill>
                            <a:schemeClr val="dk1"/>
                          </a:solidFill>
                          <a:latin typeface="Lato"/>
                          <a:ea typeface="Lato"/>
                          <a:cs typeface="Lato"/>
                          <a:sym typeface="Lato"/>
                        </a:rPr>
                        <a:t>Working backwards, what do I need to </a:t>
                      </a:r>
                      <a:r>
                        <a:rPr b="1" lang="en" u="sng">
                          <a:solidFill>
                            <a:schemeClr val="dk1"/>
                          </a:solidFill>
                          <a:latin typeface="Lato"/>
                          <a:ea typeface="Lato"/>
                          <a:cs typeface="Lato"/>
                          <a:sym typeface="Lato"/>
                        </a:rPr>
                        <a:t>GET READY?</a:t>
                      </a:r>
                      <a:endParaRPr b="1">
                        <a:solidFill>
                          <a:srgbClr val="FFD966"/>
                        </a:solidFill>
                        <a:latin typeface="Hammersmith One"/>
                        <a:ea typeface="Hammersmith One"/>
                        <a:cs typeface="Hammersmith One"/>
                        <a:sym typeface="Hammersmith On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93C47D"/>
                          </a:solidFill>
                          <a:latin typeface="Hammersmith One"/>
                          <a:ea typeface="Hammersmith One"/>
                          <a:cs typeface="Hammersmith One"/>
                          <a:sym typeface="Hammersmith One"/>
                        </a:rPr>
                        <a:t>Do</a:t>
                      </a:r>
                      <a:endParaRPr b="1">
                        <a:solidFill>
                          <a:srgbClr val="93C47D"/>
                        </a:solidFill>
                        <a:latin typeface="Hammersmith One"/>
                        <a:ea typeface="Hammersmith One"/>
                        <a:cs typeface="Hammersmith One"/>
                        <a:sym typeface="Hammersmith One"/>
                      </a:endParaRPr>
                    </a:p>
                    <a:p>
                      <a:pPr indent="0" lvl="0" marL="0" rtl="0" algn="ctr">
                        <a:spcBef>
                          <a:spcPts val="0"/>
                        </a:spcBef>
                        <a:spcAft>
                          <a:spcPts val="0"/>
                        </a:spcAft>
                        <a:buNone/>
                      </a:pPr>
                      <a:r>
                        <a:rPr lang="en">
                          <a:solidFill>
                            <a:schemeClr val="dk1"/>
                          </a:solidFill>
                          <a:latin typeface="Lato"/>
                          <a:ea typeface="Lato"/>
                          <a:cs typeface="Lato"/>
                          <a:sym typeface="Lato"/>
                        </a:rPr>
                        <a:t>Working backwards, what do I need to </a:t>
                      </a:r>
                      <a:r>
                        <a:rPr b="1" lang="en" u="sng">
                          <a:solidFill>
                            <a:schemeClr val="dk1"/>
                          </a:solidFill>
                          <a:latin typeface="Lato"/>
                          <a:ea typeface="Lato"/>
                          <a:cs typeface="Lato"/>
                          <a:sym typeface="Lato"/>
                        </a:rPr>
                        <a:t>DO?</a:t>
                      </a:r>
                      <a:endParaRPr b="1">
                        <a:solidFill>
                          <a:srgbClr val="93C47D"/>
                        </a:solidFill>
                        <a:latin typeface="Hammersmith One"/>
                        <a:ea typeface="Hammersmith One"/>
                        <a:cs typeface="Hammersmith One"/>
                        <a:sym typeface="Hammersmith On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0000"/>
                          </a:solidFill>
                          <a:latin typeface="Hammersmith One"/>
                          <a:ea typeface="Hammersmith One"/>
                          <a:cs typeface="Hammersmith One"/>
                          <a:sym typeface="Hammersmith One"/>
                        </a:rPr>
                        <a:t>Done</a:t>
                      </a:r>
                      <a:endParaRPr b="1">
                        <a:solidFill>
                          <a:srgbClr val="FF0000"/>
                        </a:solidFill>
                        <a:latin typeface="Hammersmith One"/>
                        <a:ea typeface="Hammersmith One"/>
                        <a:cs typeface="Hammersmith One"/>
                        <a:sym typeface="Hammersmith One"/>
                      </a:endParaRPr>
                    </a:p>
                    <a:p>
                      <a:pPr indent="0" lvl="0" marL="0" rtl="0" algn="ctr">
                        <a:spcBef>
                          <a:spcPts val="0"/>
                        </a:spcBef>
                        <a:spcAft>
                          <a:spcPts val="0"/>
                        </a:spcAft>
                        <a:buNone/>
                      </a:pPr>
                      <a:r>
                        <a:rPr lang="en">
                          <a:solidFill>
                            <a:schemeClr val="dk1"/>
                          </a:solidFill>
                          <a:latin typeface="Lato"/>
                          <a:ea typeface="Lato"/>
                          <a:cs typeface="Lato"/>
                          <a:sym typeface="Lato"/>
                        </a:rPr>
                        <a:t>What does this look like when it is </a:t>
                      </a:r>
                      <a:r>
                        <a:rPr b="1" lang="en" u="sng">
                          <a:solidFill>
                            <a:schemeClr val="dk1"/>
                          </a:solidFill>
                          <a:latin typeface="Lato"/>
                          <a:ea typeface="Lato"/>
                          <a:cs typeface="Lato"/>
                          <a:sym typeface="Lato"/>
                        </a:rPr>
                        <a:t>DONE?</a:t>
                      </a:r>
                      <a:endParaRPr b="1">
                        <a:solidFill>
                          <a:srgbClr val="FF0000"/>
                        </a:solidFill>
                        <a:latin typeface="Hammersmith One"/>
                        <a:ea typeface="Hammersmith One"/>
                        <a:cs typeface="Hammersmith One"/>
                        <a:sym typeface="Hammersmith On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91400">
                <a:tc rowSpan="4">
                  <a:txBody>
                    <a:bodyPr/>
                    <a:lstStyle/>
                    <a:p>
                      <a:pPr indent="0" lvl="0" marL="0" rtl="0" algn="l">
                        <a:spcBef>
                          <a:spcPts val="0"/>
                        </a:spcBef>
                        <a:spcAft>
                          <a:spcPts val="0"/>
                        </a:spcAft>
                        <a:buNone/>
                      </a:pPr>
                      <a:r>
                        <a:t/>
                      </a:r>
                      <a:endParaRPr/>
                    </a:p>
                    <a:p>
                      <a:pPr indent="0" lvl="0" marL="0" rtl="0" algn="ctr">
                        <a:spcBef>
                          <a:spcPts val="0"/>
                        </a:spcBef>
                        <a:spcAft>
                          <a:spcPts val="0"/>
                        </a:spcAft>
                        <a:buNone/>
                      </a:pPr>
                      <a:r>
                        <a:rPr lang="en" sz="1900"/>
                        <a:t>Learn which station you are assigned. All stations have the same problems.</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rPr lang="en" sz="1900"/>
                        <a:t>Notice what tools you have to use.</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rPr lang="en" sz="1900"/>
                        <a:t>Learn your role:</a:t>
                      </a:r>
                      <a:endParaRPr sz="1900"/>
                    </a:p>
                    <a:p>
                      <a:pPr indent="0" lvl="0" marL="0" rtl="0" algn="ctr">
                        <a:spcBef>
                          <a:spcPts val="0"/>
                        </a:spcBef>
                        <a:spcAft>
                          <a:spcPts val="0"/>
                        </a:spcAft>
                        <a:buNone/>
                      </a:pPr>
                      <a:r>
                        <a:rPr lang="en" sz="1900"/>
                        <a:t>Note-taker</a:t>
                      </a:r>
                      <a:endParaRPr sz="1900"/>
                    </a:p>
                    <a:p>
                      <a:pPr indent="0" lvl="0" marL="0" rtl="0" algn="ctr">
                        <a:spcBef>
                          <a:spcPts val="0"/>
                        </a:spcBef>
                        <a:spcAft>
                          <a:spcPts val="0"/>
                        </a:spcAft>
                        <a:buNone/>
                      </a:pPr>
                      <a:r>
                        <a:rPr lang="en" sz="1900"/>
                        <a:t>Helper</a:t>
                      </a:r>
                      <a:endParaRPr sz="1900"/>
                    </a:p>
                    <a:p>
                      <a:pPr indent="0" lvl="0" marL="0" rtl="0" algn="ctr">
                        <a:spcBef>
                          <a:spcPts val="0"/>
                        </a:spcBef>
                        <a:spcAft>
                          <a:spcPts val="0"/>
                        </a:spcAft>
                        <a:buNone/>
                      </a:pPr>
                      <a:r>
                        <a:rPr lang="en" sz="1900"/>
                        <a:t>Solver </a:t>
                      </a:r>
                      <a:endParaRPr sz="19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2CC"/>
                    </a:solidFill>
                  </a:tcPr>
                </a:tc>
                <a:tc rowSpan="4">
                  <a:txBody>
                    <a:bodyPr/>
                    <a:lstStyle/>
                    <a:p>
                      <a:pPr indent="0" lvl="0" marL="0" rtl="0" algn="l">
                        <a:spcBef>
                          <a:spcPts val="0"/>
                        </a:spcBef>
                        <a:spcAft>
                          <a:spcPts val="0"/>
                        </a:spcAft>
                        <a:buNone/>
                      </a:pPr>
                      <a:r>
                        <a:t/>
                      </a:r>
                      <a:endParaRPr b="1" sz="1900">
                        <a:solidFill>
                          <a:schemeClr val="dk1"/>
                        </a:solidFill>
                        <a:latin typeface="Lato"/>
                        <a:ea typeface="Lato"/>
                        <a:cs typeface="Lato"/>
                        <a:sym typeface="Lato"/>
                      </a:endParaRPr>
                    </a:p>
                    <a:p>
                      <a:pPr indent="0" lvl="0" marL="0" rtl="0" algn="ctr">
                        <a:lnSpc>
                          <a:spcPct val="115000"/>
                        </a:lnSpc>
                        <a:spcBef>
                          <a:spcPts val="1200"/>
                        </a:spcBef>
                        <a:spcAft>
                          <a:spcPts val="0"/>
                        </a:spcAft>
                        <a:buNone/>
                      </a:pPr>
                      <a:r>
                        <a:rPr b="1" lang="en" sz="1900">
                          <a:solidFill>
                            <a:schemeClr val="dk1"/>
                          </a:solidFill>
                          <a:latin typeface="Lato"/>
                          <a:ea typeface="Lato"/>
                          <a:cs typeface="Lato"/>
                          <a:sym typeface="Lato"/>
                        </a:rPr>
                        <a:t> Correctly solve as many of the problems that you can in 8 minutes.</a:t>
                      </a:r>
                      <a:endParaRPr b="1" sz="1900">
                        <a:solidFill>
                          <a:schemeClr val="dk1"/>
                        </a:solidFill>
                        <a:latin typeface="Lato"/>
                        <a:ea typeface="Lato"/>
                        <a:cs typeface="Lato"/>
                        <a:sym typeface="Lato"/>
                      </a:endParaRPr>
                    </a:p>
                    <a:p>
                      <a:pPr indent="0" lvl="0" marL="0" rtl="0" algn="ctr">
                        <a:lnSpc>
                          <a:spcPct val="115000"/>
                        </a:lnSpc>
                        <a:spcBef>
                          <a:spcPts val="1200"/>
                        </a:spcBef>
                        <a:spcAft>
                          <a:spcPts val="1200"/>
                        </a:spcAft>
                        <a:buNone/>
                      </a:pPr>
                      <a:r>
                        <a:rPr b="1" lang="en" sz="1900">
                          <a:solidFill>
                            <a:schemeClr val="dk1"/>
                          </a:solidFill>
                          <a:latin typeface="Lato"/>
                          <a:ea typeface="Lato"/>
                          <a:cs typeface="Lato"/>
                          <a:sym typeface="Lato"/>
                        </a:rPr>
                        <a:t>After solving, or after 8 minutes, confer with your group about what EF skills were needed for </a:t>
                      </a:r>
                      <a:r>
                        <a:rPr b="1" lang="en" sz="1900">
                          <a:solidFill>
                            <a:schemeClr val="dk1"/>
                          </a:solidFill>
                          <a:latin typeface="Lato"/>
                          <a:ea typeface="Lato"/>
                          <a:cs typeface="Lato"/>
                          <a:sym typeface="Lato"/>
                        </a:rPr>
                        <a:t>success</a:t>
                      </a:r>
                      <a:r>
                        <a:rPr b="1" lang="en" sz="1900">
                          <a:solidFill>
                            <a:schemeClr val="dk1"/>
                          </a:solidFill>
                          <a:latin typeface="Lato"/>
                          <a:ea typeface="Lato"/>
                          <a:cs typeface="Lato"/>
                          <a:sym typeface="Lato"/>
                        </a:rPr>
                        <a:t>.</a:t>
                      </a:r>
                      <a:endParaRPr b="1" sz="1900">
                        <a:solidFill>
                          <a:schemeClr val="dk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rowSpan="4">
                  <a:txBody>
                    <a:bodyPr/>
                    <a:lstStyle/>
                    <a:p>
                      <a:pPr indent="0" lvl="0" marL="0" rtl="0" algn="ctr">
                        <a:spcBef>
                          <a:spcPts val="0"/>
                        </a:spcBef>
                        <a:spcAft>
                          <a:spcPts val="0"/>
                        </a:spcAft>
                        <a:buNone/>
                      </a:pPr>
                      <a:r>
                        <a:t/>
                      </a:r>
                      <a:endParaRPr b="1" sz="1500">
                        <a:solidFill>
                          <a:schemeClr val="dk1"/>
                        </a:solidFill>
                        <a:latin typeface="Lato"/>
                        <a:ea typeface="Lato"/>
                        <a:cs typeface="Lato"/>
                        <a:sym typeface="Lato"/>
                      </a:endParaRPr>
                    </a:p>
                    <a:p>
                      <a:pPr indent="0" lvl="0" marL="0" rtl="0" algn="ctr">
                        <a:spcBef>
                          <a:spcPts val="0"/>
                        </a:spcBef>
                        <a:spcAft>
                          <a:spcPts val="0"/>
                        </a:spcAft>
                        <a:buNone/>
                      </a:pPr>
                      <a:r>
                        <a:rPr b="1" lang="en" sz="1900">
                          <a:solidFill>
                            <a:schemeClr val="dk1"/>
                          </a:solidFill>
                          <a:latin typeface="Lato"/>
                          <a:ea typeface="Lato"/>
                          <a:cs typeface="Lato"/>
                          <a:sym typeface="Lato"/>
                        </a:rPr>
                        <a:t>Completed math problems with a reflection about the Executive Functions that were most needed.</a:t>
                      </a:r>
                      <a:endParaRPr b="1" sz="1900">
                        <a:solidFill>
                          <a:schemeClr val="dk1"/>
                        </a:solidFill>
                        <a:latin typeface="Lato"/>
                        <a:ea typeface="Lato"/>
                        <a:cs typeface="Lato"/>
                        <a:sym typeface="Lato"/>
                      </a:endParaRPr>
                    </a:p>
                    <a:p>
                      <a:pPr indent="0" lvl="0" marL="0" rtl="0" algn="ctr">
                        <a:spcBef>
                          <a:spcPts val="0"/>
                        </a:spcBef>
                        <a:spcAft>
                          <a:spcPts val="0"/>
                        </a:spcAft>
                        <a:buNone/>
                      </a:pPr>
                      <a:r>
                        <a:t/>
                      </a:r>
                      <a:endParaRPr b="1" sz="1900">
                        <a:solidFill>
                          <a:schemeClr val="dk1"/>
                        </a:solidFill>
                        <a:latin typeface="Lato"/>
                        <a:ea typeface="Lato"/>
                        <a:cs typeface="Lato"/>
                        <a:sym typeface="Lato"/>
                      </a:endParaRPr>
                    </a:p>
                    <a:p>
                      <a:pPr indent="0" lvl="0" marL="0" rtl="0" algn="l">
                        <a:spcBef>
                          <a:spcPts val="0"/>
                        </a:spcBef>
                        <a:spcAft>
                          <a:spcPts val="0"/>
                        </a:spcAft>
                        <a:buNone/>
                      </a:pPr>
                      <a:r>
                        <a:t/>
                      </a:r>
                      <a:endParaRPr b="1" sz="1900">
                        <a:solidFill>
                          <a:schemeClr val="dk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4CCCC"/>
                    </a:solidFill>
                  </a:tcPr>
                </a:tc>
              </a:tr>
              <a:tr h="691400">
                <a:tc vMerge="1"/>
                <a:tc vMerge="1"/>
                <a:tc vMerge="1"/>
              </a:tr>
              <a:tr h="677700">
                <a:tc vMerge="1"/>
                <a:tc vMerge="1"/>
                <a:tc vMerge="1"/>
              </a:tr>
              <a:tr h="1656000">
                <a:tc vMerge="1"/>
                <a:tc vMerge="1"/>
                <a:tc vMerge="1"/>
              </a:tr>
            </a:tbl>
          </a:graphicData>
        </a:graphic>
      </p:graphicFrame>
      <p:sp>
        <p:nvSpPr>
          <p:cNvPr id="298" name="Google Shape;298;p33"/>
          <p:cNvSpPr txBox="1"/>
          <p:nvPr/>
        </p:nvSpPr>
        <p:spPr>
          <a:xfrm>
            <a:off x="261600" y="68225"/>
            <a:ext cx="49017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Goal:</a:t>
            </a:r>
            <a:r>
              <a:rPr lang="en" sz="1500">
                <a:solidFill>
                  <a:schemeClr val="dk1"/>
                </a:solidFill>
                <a:latin typeface="Lato"/>
                <a:ea typeface="Lato"/>
                <a:cs typeface="Lato"/>
                <a:sym typeface="Lato"/>
              </a:rPr>
              <a:t> Experience 6th grade level math classwork</a:t>
            </a:r>
            <a:endParaRPr sz="1500">
              <a:solidFill>
                <a:schemeClr val="dk1"/>
              </a:solidFill>
              <a:latin typeface="Lato"/>
              <a:ea typeface="Lato"/>
              <a:cs typeface="Lato"/>
              <a:sym typeface="Lato"/>
            </a:endParaRPr>
          </a:p>
        </p:txBody>
      </p:sp>
      <p:pic>
        <p:nvPicPr>
          <p:cNvPr descr="8 minute timer with relaxing music and alarm on an abstract background. Great timer for reading, rest time, homework, focused study, or work sessions. Works well as a classroom timer.&#10;&#10;Please support the channel by liking the video and subscribing!&#10;&#10;Looking for a different timer? Let me know in the comments what kind of design and music you'd like to see and I'll make a timer just for you! &#10;&#10;#timerwithmusic #countdowntimer #classroomtimer" id="299" name="Google Shape;299;p33" title="8 Minute Timer with Relaxing Music and Alarm 🎵⏰">
            <a:hlinkClick r:id="rId3"/>
          </p:cNvPr>
          <p:cNvPicPr preferRelativeResize="0"/>
          <p:nvPr/>
        </p:nvPicPr>
        <p:blipFill>
          <a:blip r:embed="rId4">
            <a:alphaModFix/>
          </a:blip>
          <a:stretch>
            <a:fillRect/>
          </a:stretch>
        </p:blipFill>
        <p:spPr>
          <a:xfrm>
            <a:off x="6509300" y="3554800"/>
            <a:ext cx="2407225" cy="135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303" name="Shape 303"/>
        <p:cNvGrpSpPr/>
        <p:nvPr/>
      </p:nvGrpSpPr>
      <p:grpSpPr>
        <a:xfrm>
          <a:off x="0" y="0"/>
          <a:ext cx="0" cy="0"/>
          <a:chOff x="0" y="0"/>
          <a:chExt cx="0" cy="0"/>
        </a:xfrm>
      </p:grpSpPr>
      <p:sp>
        <p:nvSpPr>
          <p:cNvPr id="304" name="Google Shape;304;p34"/>
          <p:cNvSpPr txBox="1"/>
          <p:nvPr>
            <p:ph type="title"/>
          </p:nvPr>
        </p:nvSpPr>
        <p:spPr>
          <a:xfrm>
            <a:off x="311700" y="394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chemeClr val="lt1"/>
                </a:solidFill>
              </a:rPr>
              <a:t>Reflection</a:t>
            </a:r>
            <a:endParaRPr b="1" sz="2720">
              <a:solidFill>
                <a:schemeClr val="lt1"/>
              </a:solidFill>
            </a:endParaRPr>
          </a:p>
        </p:txBody>
      </p:sp>
      <p:sp>
        <p:nvSpPr>
          <p:cNvPr id="305" name="Google Shape;305;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lt1"/>
              </a:buClr>
              <a:buSzPts val="2400"/>
              <a:buChar char="●"/>
            </a:pPr>
            <a:r>
              <a:rPr b="1" lang="en" sz="2400">
                <a:solidFill>
                  <a:schemeClr val="lt1"/>
                </a:solidFill>
              </a:rPr>
              <a:t>How was your experience?</a:t>
            </a:r>
            <a:endParaRPr b="1" sz="2400">
              <a:solidFill>
                <a:schemeClr val="lt1"/>
              </a:solidFill>
            </a:endParaRPr>
          </a:p>
          <a:p>
            <a:pPr indent="0" lvl="0" marL="457200" rtl="0" algn="l">
              <a:spcBef>
                <a:spcPts val="1200"/>
              </a:spcBef>
              <a:spcAft>
                <a:spcPts val="0"/>
              </a:spcAft>
              <a:buNone/>
            </a:pPr>
            <a:r>
              <a:t/>
            </a:r>
            <a:endParaRPr b="1" sz="1335">
              <a:solidFill>
                <a:schemeClr val="lt1"/>
              </a:solidFill>
            </a:endParaRPr>
          </a:p>
          <a:p>
            <a:pPr indent="-381000" lvl="0" marL="457200" rtl="0" algn="l">
              <a:spcBef>
                <a:spcPts val="1200"/>
              </a:spcBef>
              <a:spcAft>
                <a:spcPts val="0"/>
              </a:spcAft>
              <a:buClr>
                <a:schemeClr val="lt1"/>
              </a:buClr>
              <a:buSzPts val="2400"/>
              <a:buChar char="●"/>
            </a:pPr>
            <a:r>
              <a:rPr b="1" lang="en" sz="2400">
                <a:solidFill>
                  <a:schemeClr val="lt1"/>
                </a:solidFill>
              </a:rPr>
              <a:t>What working memory was needed for your task?</a:t>
            </a:r>
            <a:endParaRPr b="1" sz="2400">
              <a:solidFill>
                <a:schemeClr val="lt1"/>
              </a:solidFill>
            </a:endParaRPr>
          </a:p>
          <a:p>
            <a:pPr indent="0" lvl="0" marL="457200" rtl="0" algn="l">
              <a:spcBef>
                <a:spcPts val="1200"/>
              </a:spcBef>
              <a:spcAft>
                <a:spcPts val="0"/>
              </a:spcAft>
              <a:buNone/>
            </a:pPr>
            <a:r>
              <a:t/>
            </a:r>
            <a:endParaRPr b="1" sz="1300">
              <a:solidFill>
                <a:schemeClr val="lt1"/>
              </a:solidFill>
            </a:endParaRPr>
          </a:p>
          <a:p>
            <a:pPr indent="-381000" lvl="0" marL="457200" rtl="0" algn="l">
              <a:spcBef>
                <a:spcPts val="1200"/>
              </a:spcBef>
              <a:spcAft>
                <a:spcPts val="0"/>
              </a:spcAft>
              <a:buClr>
                <a:schemeClr val="lt1"/>
              </a:buClr>
              <a:buSzPts val="2400"/>
              <a:buChar char="●"/>
            </a:pPr>
            <a:r>
              <a:rPr b="1" lang="en" sz="2400">
                <a:solidFill>
                  <a:schemeClr val="lt1"/>
                </a:solidFill>
              </a:rPr>
              <a:t>What impulse control was needed?</a:t>
            </a:r>
            <a:endParaRPr b="1" sz="2400">
              <a:solidFill>
                <a:schemeClr val="lt1"/>
              </a:solidFill>
            </a:endParaRPr>
          </a:p>
          <a:p>
            <a:pPr indent="0" lvl="0" marL="457200" rtl="0" algn="l">
              <a:spcBef>
                <a:spcPts val="1200"/>
              </a:spcBef>
              <a:spcAft>
                <a:spcPts val="0"/>
              </a:spcAft>
              <a:buNone/>
            </a:pPr>
            <a:r>
              <a:t/>
            </a:r>
            <a:endParaRPr b="1" sz="1300">
              <a:solidFill>
                <a:schemeClr val="lt1"/>
              </a:solidFill>
            </a:endParaRPr>
          </a:p>
          <a:p>
            <a:pPr indent="-381000" lvl="0" marL="457200" rtl="0" algn="l">
              <a:spcBef>
                <a:spcPts val="1200"/>
              </a:spcBef>
              <a:spcAft>
                <a:spcPts val="0"/>
              </a:spcAft>
              <a:buClr>
                <a:schemeClr val="lt1"/>
              </a:buClr>
              <a:buSzPts val="2400"/>
              <a:buChar char="●"/>
            </a:pPr>
            <a:r>
              <a:rPr b="1" lang="en" sz="2400">
                <a:solidFill>
                  <a:schemeClr val="lt1"/>
                </a:solidFill>
              </a:rPr>
              <a:t>What cognitive flexibility was needed?</a:t>
            </a:r>
            <a:endParaRPr b="1" sz="24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311700" y="445025"/>
            <a:ext cx="8520600" cy="178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are strategies to promote mathematical success while simultaneously supporting and growing Executive Function skills?</a:t>
            </a:r>
            <a:endParaRPr/>
          </a:p>
        </p:txBody>
      </p:sp>
      <p:sp>
        <p:nvSpPr>
          <p:cNvPr id="311" name="Google Shape;311;p35"/>
          <p:cNvSpPr txBox="1"/>
          <p:nvPr/>
        </p:nvSpPr>
        <p:spPr>
          <a:xfrm>
            <a:off x="398050" y="2172275"/>
            <a:ext cx="8359200" cy="23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Impulse Control: eliminate distractions, maintain classroom structure/routine, clear and explicit rules about calculator use and showing work, positive culture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Working Memory: strategies versus reference pages, continued fluency practice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Cognitive Flexibility: discussions about math, talking about a test before taking it, visual warm ups with lots of correct answers, Barriers and Strategies Protocol</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6"/>
          <p:cNvSpPr txBox="1"/>
          <p:nvPr>
            <p:ph type="title"/>
          </p:nvPr>
        </p:nvSpPr>
        <p:spPr>
          <a:xfrm>
            <a:off x="357200" y="956800"/>
            <a:ext cx="3327600" cy="16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Which one doesn’t belong and why?</a:t>
            </a:r>
            <a:endParaRPr/>
          </a:p>
        </p:txBody>
      </p:sp>
      <p:pic>
        <p:nvPicPr>
          <p:cNvPr id="317" name="Google Shape;317;p36"/>
          <p:cNvPicPr preferRelativeResize="0"/>
          <p:nvPr/>
        </p:nvPicPr>
        <p:blipFill>
          <a:blip r:embed="rId3">
            <a:alphaModFix/>
          </a:blip>
          <a:stretch>
            <a:fillRect/>
          </a:stretch>
        </p:blipFill>
        <p:spPr>
          <a:xfrm>
            <a:off x="4083200" y="152400"/>
            <a:ext cx="4749095" cy="4838700"/>
          </a:xfrm>
          <a:prstGeom prst="rect">
            <a:avLst/>
          </a:prstGeom>
          <a:noFill/>
          <a:ln>
            <a:noFill/>
          </a:ln>
        </p:spPr>
      </p:pic>
      <p:sp>
        <p:nvSpPr>
          <p:cNvPr id="318" name="Google Shape;318;p36"/>
          <p:cNvSpPr txBox="1"/>
          <p:nvPr/>
        </p:nvSpPr>
        <p:spPr>
          <a:xfrm rot="-1339708">
            <a:off x="355794" y="3318964"/>
            <a:ext cx="3058309" cy="841235"/>
          </a:xfrm>
          <a:prstGeom prst="rect">
            <a:avLst/>
          </a:prstGeom>
          <a:solidFill>
            <a:srgbClr val="A083F9">
              <a:alpha val="1824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2"/>
                </a:solidFill>
              </a:rPr>
              <a:t>Cognitive Flexibility</a:t>
            </a:r>
            <a:endParaRPr sz="2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Many?</a:t>
            </a:r>
            <a:endParaRPr/>
          </a:p>
        </p:txBody>
      </p:sp>
      <p:pic>
        <p:nvPicPr>
          <p:cNvPr id="324" name="Google Shape;324;p37" title="Screenshot 2025-08-19 at 7.29.19 AM.png"/>
          <p:cNvPicPr preferRelativeResize="0"/>
          <p:nvPr/>
        </p:nvPicPr>
        <p:blipFill>
          <a:blip r:embed="rId3">
            <a:alphaModFix/>
          </a:blip>
          <a:stretch>
            <a:fillRect/>
          </a:stretch>
        </p:blipFill>
        <p:spPr>
          <a:xfrm>
            <a:off x="4009975" y="214750"/>
            <a:ext cx="4741100" cy="4860776"/>
          </a:xfrm>
          <a:prstGeom prst="rect">
            <a:avLst/>
          </a:prstGeom>
          <a:noFill/>
          <a:ln>
            <a:noFill/>
          </a:ln>
        </p:spPr>
      </p:pic>
      <p:sp>
        <p:nvSpPr>
          <p:cNvPr id="325" name="Google Shape;325;p37"/>
          <p:cNvSpPr txBox="1"/>
          <p:nvPr/>
        </p:nvSpPr>
        <p:spPr>
          <a:xfrm rot="-1275187">
            <a:off x="599873" y="2654677"/>
            <a:ext cx="2718704" cy="572655"/>
          </a:xfrm>
          <a:prstGeom prst="rect">
            <a:avLst/>
          </a:prstGeom>
          <a:solidFill>
            <a:srgbClr val="A083F9">
              <a:alpha val="1824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rPr>
              <a:t>Cognitive Flexibility</a:t>
            </a:r>
            <a:endParaRPr sz="2200">
              <a:solidFill>
                <a:schemeClr val="dk2"/>
              </a:solidFill>
            </a:endParaRPr>
          </a:p>
        </p:txBody>
      </p:sp>
      <p:sp>
        <p:nvSpPr>
          <p:cNvPr id="326" name="Google Shape;326;p37"/>
          <p:cNvSpPr txBox="1"/>
          <p:nvPr/>
        </p:nvSpPr>
        <p:spPr>
          <a:xfrm rot="-1390935">
            <a:off x="925944" y="3645699"/>
            <a:ext cx="2762556" cy="695662"/>
          </a:xfrm>
          <a:prstGeom prst="rect">
            <a:avLst/>
          </a:prstGeom>
          <a:solidFill>
            <a:srgbClr val="6D9EE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rPr>
              <a:t>Impulse Control</a:t>
            </a:r>
            <a:endParaRPr b="1" sz="2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rb Activities by Slidesgo">
  <a:themeElements>
    <a:clrScheme name="Simple Light">
      <a:dk1>
        <a:srgbClr val="283564"/>
      </a:dk1>
      <a:lt1>
        <a:srgbClr val="FFFFFF"/>
      </a:lt1>
      <a:dk2>
        <a:srgbClr val="F5816B"/>
      </a:dk2>
      <a:lt2>
        <a:srgbClr val="EFA85B"/>
      </a:lt2>
      <a:accent1>
        <a:srgbClr val="84CEED"/>
      </a:accent1>
      <a:accent2>
        <a:srgbClr val="718EF9"/>
      </a:accent2>
      <a:accent3>
        <a:srgbClr val="A083F9"/>
      </a:accent3>
      <a:accent4>
        <a:srgbClr val="F9B2D8"/>
      </a:accent4>
      <a:accent5>
        <a:srgbClr val="FFFFFF"/>
      </a:accent5>
      <a:accent6>
        <a:srgbClr val="FFFFFF"/>
      </a:accent6>
      <a:hlink>
        <a:srgbClr val="2835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