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8"/>
  </p:notesMasterIdLst>
  <p:sldIdLst>
    <p:sldId id="275" r:id="rId2"/>
    <p:sldId id="256" r:id="rId3"/>
    <p:sldId id="257" r:id="rId4"/>
    <p:sldId id="271" r:id="rId5"/>
    <p:sldId id="259" r:id="rId6"/>
    <p:sldId id="258" r:id="rId7"/>
    <p:sldId id="270" r:id="rId8"/>
    <p:sldId id="268" r:id="rId9"/>
    <p:sldId id="269" r:id="rId10"/>
    <p:sldId id="261" r:id="rId11"/>
    <p:sldId id="262" r:id="rId12"/>
    <p:sldId id="263" r:id="rId13"/>
    <p:sldId id="264" r:id="rId14"/>
    <p:sldId id="265" r:id="rId15"/>
    <p:sldId id="272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F6E07-09AB-4ED8-B570-95E81C2BA566}" v="129" dt="2026-02-10T03:08:23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Fiorito" userId="3adb73b7-b481-4f70-9769-b457ea799662" providerId="ADAL" clId="{CD1520B3-9E61-42DB-8BB7-42D6FB20678A}"/>
    <pc:docChg chg="undo redo custSel addSld delSld modSld sldOrd addMainMaster delMainMaster">
      <pc:chgData name="Erin Fiorito" userId="3adb73b7-b481-4f70-9769-b457ea799662" providerId="ADAL" clId="{CD1520B3-9E61-42DB-8BB7-42D6FB20678A}" dt="2026-02-10T03:08:51.441" v="13796" actId="2696"/>
      <pc:docMkLst>
        <pc:docMk/>
      </pc:docMkLst>
      <pc:sldChg chg="addSp delSp modSp mod modClrScheme addAnim setClrOvrMap delDesignElem chgLayout">
        <pc:chgData name="Erin Fiorito" userId="3adb73b7-b481-4f70-9769-b457ea799662" providerId="ADAL" clId="{CD1520B3-9E61-42DB-8BB7-42D6FB20678A}" dt="2026-02-08T19:41:12.577" v="6368" actId="26606"/>
        <pc:sldMkLst>
          <pc:docMk/>
          <pc:sldMk cId="1723241875" sldId="256"/>
        </pc:sldMkLst>
        <pc:spChg chg="mod">
          <ac:chgData name="Erin Fiorito" userId="3adb73b7-b481-4f70-9769-b457ea799662" providerId="ADAL" clId="{CD1520B3-9E61-42DB-8BB7-42D6FB20678A}" dt="2026-02-08T19:41:12.577" v="6368" actId="26606"/>
          <ac:spMkLst>
            <pc:docMk/>
            <pc:sldMk cId="1723241875" sldId="256"/>
            <ac:spMk id="2" creationId="{003E7BA7-FC04-1AA5-CAE3-7177DAE56681}"/>
          </ac:spMkLst>
        </pc:spChg>
        <pc:spChg chg="mod">
          <ac:chgData name="Erin Fiorito" userId="3adb73b7-b481-4f70-9769-b457ea799662" providerId="ADAL" clId="{CD1520B3-9E61-42DB-8BB7-42D6FB20678A}" dt="2026-02-08T19:41:12.577" v="6368" actId="26606"/>
          <ac:spMkLst>
            <pc:docMk/>
            <pc:sldMk cId="1723241875" sldId="256"/>
            <ac:spMk id="3" creationId="{CC2B82E4-E3A8-E340-3BDD-D36477A33414}"/>
          </ac:spMkLst>
        </pc:spChg>
        <pc:spChg chg="add">
          <ac:chgData name="Erin Fiorito" userId="3adb73b7-b481-4f70-9769-b457ea799662" providerId="ADAL" clId="{CD1520B3-9E61-42DB-8BB7-42D6FB20678A}" dt="2026-02-08T19:41:12.577" v="6368" actId="26606"/>
          <ac:spMkLst>
            <pc:docMk/>
            <pc:sldMk cId="1723241875" sldId="256"/>
            <ac:spMk id="11" creationId="{B9E780F8-2452-4595-A281-E594BA83DB0D}"/>
          </ac:spMkLst>
        </pc:spChg>
        <pc:spChg chg="add">
          <ac:chgData name="Erin Fiorito" userId="3adb73b7-b481-4f70-9769-b457ea799662" providerId="ADAL" clId="{CD1520B3-9E61-42DB-8BB7-42D6FB20678A}" dt="2026-02-08T19:41:12.577" v="6368" actId="26606"/>
          <ac:spMkLst>
            <pc:docMk/>
            <pc:sldMk cId="1723241875" sldId="256"/>
            <ac:spMk id="13" creationId="{A917F44A-7774-4C79-BEDC-0CC73C8C0E04}"/>
          </ac:spMkLst>
        </pc:spChg>
        <pc:picChg chg="mod">
          <ac:chgData name="Erin Fiorito" userId="3adb73b7-b481-4f70-9769-b457ea799662" providerId="ADAL" clId="{CD1520B3-9E61-42DB-8BB7-42D6FB20678A}" dt="2026-02-08T19:41:12.577" v="6368" actId="26606"/>
          <ac:picMkLst>
            <pc:docMk/>
            <pc:sldMk cId="1723241875" sldId="256"/>
            <ac:picMk id="4" creationId="{8C86DC38-164B-0757-45C2-24D3C92C4E13}"/>
          </ac:picMkLst>
        </pc:picChg>
        <pc:cxnChg chg="add">
          <ac:chgData name="Erin Fiorito" userId="3adb73b7-b481-4f70-9769-b457ea799662" providerId="ADAL" clId="{CD1520B3-9E61-42DB-8BB7-42D6FB20678A}" dt="2026-02-08T19:41:12.577" v="6368" actId="26606"/>
          <ac:cxnSpMkLst>
            <pc:docMk/>
            <pc:sldMk cId="1723241875" sldId="256"/>
            <ac:cxnSpMk id="6" creationId="{E6E50488-8E5E-4E36-9763-092234CAED4A}"/>
          </ac:cxnSpMkLst>
        </pc:cxnChg>
      </pc:sldChg>
      <pc:sldChg chg="addSp delSp modSp new mod setBg setClrOvrMap delDesignElem modNotesTx">
        <pc:chgData name="Erin Fiorito" userId="3adb73b7-b481-4f70-9769-b457ea799662" providerId="ADAL" clId="{CD1520B3-9E61-42DB-8BB7-42D6FB20678A}" dt="2026-02-09T18:37:08.226" v="12316" actId="20577"/>
        <pc:sldMkLst>
          <pc:docMk/>
          <pc:sldMk cId="1224393730" sldId="257"/>
        </pc:sldMkLst>
        <pc:spChg chg="mod">
          <ac:chgData name="Erin Fiorito" userId="3adb73b7-b481-4f70-9769-b457ea799662" providerId="ADAL" clId="{CD1520B3-9E61-42DB-8BB7-42D6FB20678A}" dt="2026-02-09T15:08:30.416" v="10938" actId="14100"/>
          <ac:spMkLst>
            <pc:docMk/>
            <pc:sldMk cId="1224393730" sldId="257"/>
            <ac:spMk id="2" creationId="{05BB197D-14F9-B046-FF41-73CE14247F03}"/>
          </ac:spMkLst>
        </pc:spChg>
        <pc:spChg chg="mod ord">
          <ac:chgData name="Erin Fiorito" userId="3adb73b7-b481-4f70-9769-b457ea799662" providerId="ADAL" clId="{CD1520B3-9E61-42DB-8BB7-42D6FB20678A}" dt="2026-02-09T15:09:04.249" v="10945" actId="255"/>
          <ac:spMkLst>
            <pc:docMk/>
            <pc:sldMk cId="1224393730" sldId="257"/>
            <ac:spMk id="3" creationId="{216F3A1A-329F-A26B-FDAA-4D82367DF074}"/>
          </ac:spMkLst>
        </pc:spChg>
        <pc:spChg chg="add">
          <ac:chgData name="Erin Fiorito" userId="3adb73b7-b481-4f70-9769-b457ea799662" providerId="ADAL" clId="{CD1520B3-9E61-42DB-8BB7-42D6FB20678A}" dt="2026-02-08T19:41:19.951" v="6371" actId="26606"/>
          <ac:spMkLst>
            <pc:docMk/>
            <pc:sldMk cId="1224393730" sldId="257"/>
            <ac:spMk id="17" creationId="{C609E9FA-BDDE-45C4-8F5E-974D4208D2EA}"/>
          </ac:spMkLst>
        </pc:spChg>
        <pc:spChg chg="add">
          <ac:chgData name="Erin Fiorito" userId="3adb73b7-b481-4f70-9769-b457ea799662" providerId="ADAL" clId="{CD1520B3-9E61-42DB-8BB7-42D6FB20678A}" dt="2026-02-08T19:41:19.951" v="6371" actId="26606"/>
          <ac:spMkLst>
            <pc:docMk/>
            <pc:sldMk cId="1224393730" sldId="257"/>
            <ac:spMk id="18" creationId="{7737E529-E43B-4948-B3C4-7F6B806FCCFD}"/>
          </ac:spMkLst>
        </pc:spChg>
        <pc:picChg chg="add mod ord">
          <ac:chgData name="Erin Fiorito" userId="3adb73b7-b481-4f70-9769-b457ea799662" providerId="ADAL" clId="{CD1520B3-9E61-42DB-8BB7-42D6FB20678A}" dt="2026-02-09T15:08:39.016" v="10940" actId="1076"/>
          <ac:picMkLst>
            <pc:docMk/>
            <pc:sldMk cId="1224393730" sldId="257"/>
            <ac:picMk id="5" creationId="{2D796B99-9423-1637-2BBD-BB502436D6B8}"/>
          </ac:picMkLst>
        </pc:picChg>
        <pc:cxnChg chg="add">
          <ac:chgData name="Erin Fiorito" userId="3adb73b7-b481-4f70-9769-b457ea799662" providerId="ADAL" clId="{CD1520B3-9E61-42DB-8BB7-42D6FB20678A}" dt="2026-02-08T19:41:19.951" v="6371" actId="26606"/>
          <ac:cxnSpMkLst>
            <pc:docMk/>
            <pc:sldMk cId="1224393730" sldId="257"/>
            <ac:cxnSpMk id="16" creationId="{45549E29-E797-4A00-B030-3AB01640CFDC}"/>
          </ac:cxnSpMkLst>
        </pc:cxnChg>
      </pc:sldChg>
      <pc:sldChg chg="addSp delSp modSp new mod">
        <pc:chgData name="Erin Fiorito" userId="3adb73b7-b481-4f70-9769-b457ea799662" providerId="ADAL" clId="{CD1520B3-9E61-42DB-8BB7-42D6FB20678A}" dt="2026-02-08T20:31:01.974" v="8704" actId="20577"/>
        <pc:sldMkLst>
          <pc:docMk/>
          <pc:sldMk cId="3174551169" sldId="258"/>
        </pc:sldMkLst>
        <pc:spChg chg="mod">
          <ac:chgData name="Erin Fiorito" userId="3adb73b7-b481-4f70-9769-b457ea799662" providerId="ADAL" clId="{CD1520B3-9E61-42DB-8BB7-42D6FB20678A}" dt="2026-02-08T20:30:06.191" v="8660" actId="1076"/>
          <ac:spMkLst>
            <pc:docMk/>
            <pc:sldMk cId="3174551169" sldId="258"/>
            <ac:spMk id="2" creationId="{0C74EED3-A9B3-79B2-DF1D-8AB18CECA8A5}"/>
          </ac:spMkLst>
        </pc:spChg>
        <pc:spChg chg="mod">
          <ac:chgData name="Erin Fiorito" userId="3adb73b7-b481-4f70-9769-b457ea799662" providerId="ADAL" clId="{CD1520B3-9E61-42DB-8BB7-42D6FB20678A}" dt="2026-02-08T20:31:01.974" v="8704" actId="20577"/>
          <ac:spMkLst>
            <pc:docMk/>
            <pc:sldMk cId="3174551169" sldId="258"/>
            <ac:spMk id="4" creationId="{6381951A-66F8-CEA0-C278-4F20F7CE8051}"/>
          </ac:spMkLst>
        </pc:spChg>
        <pc:graphicFrameChg chg="add">
          <ac:chgData name="Erin Fiorito" userId="3adb73b7-b481-4f70-9769-b457ea799662" providerId="ADAL" clId="{CD1520B3-9E61-42DB-8BB7-42D6FB20678A}" dt="2026-02-08T19:42:47.818" v="6469" actId="26606"/>
          <ac:graphicFrameMkLst>
            <pc:docMk/>
            <pc:sldMk cId="3174551169" sldId="258"/>
            <ac:graphicFrameMk id="6" creationId="{E6F8A1D3-048D-A29E-D484-74668DCB6075}"/>
          </ac:graphicFrameMkLst>
        </pc:graphicFrameChg>
      </pc:sldChg>
      <pc:sldChg chg="addSp delSp modSp new mod ord setBg delDesignElem modNotesTx">
        <pc:chgData name="Erin Fiorito" userId="3adb73b7-b481-4f70-9769-b457ea799662" providerId="ADAL" clId="{CD1520B3-9E61-42DB-8BB7-42D6FB20678A}" dt="2026-02-09T18:41:18.121" v="12537" actId="20577"/>
        <pc:sldMkLst>
          <pc:docMk/>
          <pc:sldMk cId="1980486913" sldId="259"/>
        </pc:sldMkLst>
        <pc:spChg chg="mod">
          <ac:chgData name="Erin Fiorito" userId="3adb73b7-b481-4f70-9769-b457ea799662" providerId="ADAL" clId="{CD1520B3-9E61-42DB-8BB7-42D6FB20678A}" dt="2026-02-08T20:26:38.109" v="8463" actId="20577"/>
          <ac:spMkLst>
            <pc:docMk/>
            <pc:sldMk cId="1980486913" sldId="259"/>
            <ac:spMk id="2" creationId="{718B87D5-3241-4306-1754-2C55DE071BE7}"/>
          </ac:spMkLst>
        </pc:spChg>
        <pc:spChg chg="mod ord">
          <ac:chgData name="Erin Fiorito" userId="3adb73b7-b481-4f70-9769-b457ea799662" providerId="ADAL" clId="{CD1520B3-9E61-42DB-8BB7-42D6FB20678A}" dt="2026-02-08T20:27:55.981" v="8529" actId="20577"/>
          <ac:spMkLst>
            <pc:docMk/>
            <pc:sldMk cId="1980486913" sldId="259"/>
            <ac:spMk id="3" creationId="{ADCE124E-86E9-7ADD-CE38-82C38A73941A}"/>
          </ac:spMkLst>
        </pc:spChg>
        <pc:spChg chg="add">
          <ac:chgData name="Erin Fiorito" userId="3adb73b7-b481-4f70-9769-b457ea799662" providerId="ADAL" clId="{CD1520B3-9E61-42DB-8BB7-42D6FB20678A}" dt="2026-02-08T19:41:46.193" v="6374" actId="26606"/>
          <ac:spMkLst>
            <pc:docMk/>
            <pc:sldMk cId="1980486913" sldId="259"/>
            <ac:spMk id="1045" creationId="{7D379150-F6B4-45C8-BE10-6B278AD400EB}"/>
          </ac:spMkLst>
        </pc:spChg>
        <pc:spChg chg="add">
          <ac:chgData name="Erin Fiorito" userId="3adb73b7-b481-4f70-9769-b457ea799662" providerId="ADAL" clId="{CD1520B3-9E61-42DB-8BB7-42D6FB20678A}" dt="2026-02-08T19:41:46.193" v="6374" actId="26606"/>
          <ac:spMkLst>
            <pc:docMk/>
            <pc:sldMk cId="1980486913" sldId="259"/>
            <ac:spMk id="1046" creationId="{5FFCF544-A370-4A5D-A95F-CA6E0E7191E6}"/>
          </ac:spMkLst>
        </pc:spChg>
        <pc:spChg chg="add">
          <ac:chgData name="Erin Fiorito" userId="3adb73b7-b481-4f70-9769-b457ea799662" providerId="ADAL" clId="{CD1520B3-9E61-42DB-8BB7-42D6FB20678A}" dt="2026-02-08T19:41:46.193" v="6374" actId="26606"/>
          <ac:spMkLst>
            <pc:docMk/>
            <pc:sldMk cId="1980486913" sldId="259"/>
            <ac:spMk id="1048" creationId="{52ABB703-2B0E-4C3B-B4A2-F3973548E561}"/>
          </ac:spMkLst>
        </pc:spChg>
        <pc:spChg chg="add">
          <ac:chgData name="Erin Fiorito" userId="3adb73b7-b481-4f70-9769-b457ea799662" providerId="ADAL" clId="{CD1520B3-9E61-42DB-8BB7-42D6FB20678A}" dt="2026-02-08T19:41:46.193" v="6374" actId="26606"/>
          <ac:spMkLst>
            <pc:docMk/>
            <pc:sldMk cId="1980486913" sldId="259"/>
            <ac:spMk id="1050" creationId="{E95DA498-D9A2-4DA9-B9DA-B3776E08CF7E}"/>
          </ac:spMkLst>
        </pc:spChg>
        <pc:spChg chg="add">
          <ac:chgData name="Erin Fiorito" userId="3adb73b7-b481-4f70-9769-b457ea799662" providerId="ADAL" clId="{CD1520B3-9E61-42DB-8BB7-42D6FB20678A}" dt="2026-02-08T19:41:46.193" v="6374" actId="26606"/>
          <ac:spMkLst>
            <pc:docMk/>
            <pc:sldMk cId="1980486913" sldId="259"/>
            <ac:spMk id="1051" creationId="{82A73093-4B9D-420D-B17E-52293703A1D4}"/>
          </ac:spMkLst>
        </pc:spChg>
        <pc:picChg chg="add mod">
          <ac:chgData name="Erin Fiorito" userId="3adb73b7-b481-4f70-9769-b457ea799662" providerId="ADAL" clId="{CD1520B3-9E61-42DB-8BB7-42D6FB20678A}" dt="2026-02-08T19:41:46.193" v="6374" actId="26606"/>
          <ac:picMkLst>
            <pc:docMk/>
            <pc:sldMk cId="1980486913" sldId="259"/>
            <ac:picMk id="1026" creationId="{52B632D6-200A-475C-93C8-F78964FB5B6C}"/>
          </ac:picMkLst>
        </pc:picChg>
        <pc:cxnChg chg="add">
          <ac:chgData name="Erin Fiorito" userId="3adb73b7-b481-4f70-9769-b457ea799662" providerId="ADAL" clId="{CD1520B3-9E61-42DB-8BB7-42D6FB20678A}" dt="2026-02-08T19:41:46.193" v="6374" actId="26606"/>
          <ac:cxnSpMkLst>
            <pc:docMk/>
            <pc:sldMk cId="1980486913" sldId="259"/>
            <ac:cxnSpMk id="1047" creationId="{6EEB3B97-A638-498B-8083-54191CE71E01}"/>
          </ac:cxnSpMkLst>
        </pc:cxnChg>
        <pc:cxnChg chg="add">
          <ac:chgData name="Erin Fiorito" userId="3adb73b7-b481-4f70-9769-b457ea799662" providerId="ADAL" clId="{CD1520B3-9E61-42DB-8BB7-42D6FB20678A}" dt="2026-02-08T19:41:46.193" v="6374" actId="26606"/>
          <ac:cxnSpMkLst>
            <pc:docMk/>
            <pc:sldMk cId="1980486913" sldId="259"/>
            <ac:cxnSpMk id="1049" creationId="{9C21570E-E159-49A6-9891-FA397B7A92D3}"/>
          </ac:cxnSpMkLst>
        </pc:cxnChg>
      </pc:sldChg>
      <pc:sldChg chg="addSp delSp modSp new mod modClrScheme chgLayout modNotesTx">
        <pc:chgData name="Erin Fiorito" userId="3adb73b7-b481-4f70-9769-b457ea799662" providerId="ADAL" clId="{CD1520B3-9E61-42DB-8BB7-42D6FB20678A}" dt="2026-02-09T18:47:33.858" v="12549" actId="1076"/>
        <pc:sldMkLst>
          <pc:docMk/>
          <pc:sldMk cId="2560594321" sldId="261"/>
        </pc:sldMkLst>
        <pc:spChg chg="mod ord">
          <ac:chgData name="Erin Fiorito" userId="3adb73b7-b481-4f70-9769-b457ea799662" providerId="ADAL" clId="{CD1520B3-9E61-42DB-8BB7-42D6FB20678A}" dt="2026-02-09T18:47:29.114" v="12547" actId="14100"/>
          <ac:spMkLst>
            <pc:docMk/>
            <pc:sldMk cId="2560594321" sldId="261"/>
            <ac:spMk id="2" creationId="{6E489A50-4834-31C8-17A9-FD401B252333}"/>
          </ac:spMkLst>
        </pc:spChg>
        <pc:spChg chg="mod ord">
          <ac:chgData name="Erin Fiorito" userId="3adb73b7-b481-4f70-9769-b457ea799662" providerId="ADAL" clId="{CD1520B3-9E61-42DB-8BB7-42D6FB20678A}" dt="2026-02-09T18:46:03.906" v="12545" actId="122"/>
          <ac:spMkLst>
            <pc:docMk/>
            <pc:sldMk cId="2560594321" sldId="261"/>
            <ac:spMk id="3" creationId="{D826DA59-7B49-2A87-12F7-9B1CF17DAD5C}"/>
          </ac:spMkLst>
        </pc:spChg>
        <pc:spChg chg="mod ord">
          <ac:chgData name="Erin Fiorito" userId="3adb73b7-b481-4f70-9769-b457ea799662" providerId="ADAL" clId="{CD1520B3-9E61-42DB-8BB7-42D6FB20678A}" dt="2026-02-09T18:47:31.459" v="12548" actId="1076"/>
          <ac:spMkLst>
            <pc:docMk/>
            <pc:sldMk cId="2560594321" sldId="261"/>
            <ac:spMk id="4" creationId="{E0C43FA1-8CEB-351E-1020-C9D30C53FF9D}"/>
          </ac:spMkLst>
        </pc:spChg>
        <pc:spChg chg="add del mod ord">
          <ac:chgData name="Erin Fiorito" userId="3adb73b7-b481-4f70-9769-b457ea799662" providerId="ADAL" clId="{CD1520B3-9E61-42DB-8BB7-42D6FB20678A}" dt="2026-02-09T15:23:23.259" v="12021" actId="700"/>
          <ac:spMkLst>
            <pc:docMk/>
            <pc:sldMk cId="2560594321" sldId="261"/>
            <ac:spMk id="8" creationId="{C78877DD-0F43-A9CD-CFB1-C4D2F7E3633B}"/>
          </ac:spMkLst>
        </pc:spChg>
        <pc:spChg chg="add del mod ord">
          <ac:chgData name="Erin Fiorito" userId="3adb73b7-b481-4f70-9769-b457ea799662" providerId="ADAL" clId="{CD1520B3-9E61-42DB-8BB7-42D6FB20678A}" dt="2026-02-09T15:23:23.259" v="12021" actId="700"/>
          <ac:spMkLst>
            <pc:docMk/>
            <pc:sldMk cId="2560594321" sldId="261"/>
            <ac:spMk id="9" creationId="{2CFAAA85-5307-40C8-7835-EDB0E2A52B00}"/>
          </ac:spMkLst>
        </pc:spChg>
        <pc:picChg chg="add del mod">
          <ac:chgData name="Erin Fiorito" userId="3adb73b7-b481-4f70-9769-b457ea799662" providerId="ADAL" clId="{CD1520B3-9E61-42DB-8BB7-42D6FB20678A}" dt="2026-02-09T15:22:38.482" v="12010" actId="478"/>
          <ac:picMkLst>
            <pc:docMk/>
            <pc:sldMk cId="2560594321" sldId="261"/>
            <ac:picMk id="5" creationId="{0F2C54FC-A474-0939-E1E4-4397F93D4B93}"/>
          </ac:picMkLst>
        </pc:picChg>
        <pc:picChg chg="add mod">
          <ac:chgData name="Erin Fiorito" userId="3adb73b7-b481-4f70-9769-b457ea799662" providerId="ADAL" clId="{CD1520B3-9E61-42DB-8BB7-42D6FB20678A}" dt="2026-02-09T18:47:33.858" v="12549" actId="1076"/>
          <ac:picMkLst>
            <pc:docMk/>
            <pc:sldMk cId="2560594321" sldId="261"/>
            <ac:picMk id="7" creationId="{AEF9D890-25DF-9DBD-35C0-93CCE8CDD9E5}"/>
          </ac:picMkLst>
        </pc:picChg>
      </pc:sldChg>
      <pc:sldChg chg="addSp delSp modSp new mod modClrScheme chgLayout modNotesTx">
        <pc:chgData name="Erin Fiorito" userId="3adb73b7-b481-4f70-9769-b457ea799662" providerId="ADAL" clId="{CD1520B3-9E61-42DB-8BB7-42D6FB20678A}" dt="2026-02-09T18:50:34.645" v="12861" actId="14100"/>
        <pc:sldMkLst>
          <pc:docMk/>
          <pc:sldMk cId="2282520939" sldId="262"/>
        </pc:sldMkLst>
        <pc:spChg chg="mod ord">
          <ac:chgData name="Erin Fiorito" userId="3adb73b7-b481-4f70-9769-b457ea799662" providerId="ADAL" clId="{CD1520B3-9E61-42DB-8BB7-42D6FB20678A}" dt="2026-02-08T20:38:09.340" v="9002" actId="1076"/>
          <ac:spMkLst>
            <pc:docMk/>
            <pc:sldMk cId="2282520939" sldId="262"/>
            <ac:spMk id="2" creationId="{981FEF8E-0A9E-4AB8-DFF4-0EE636B1C7F0}"/>
          </ac:spMkLst>
        </pc:spChg>
        <pc:spChg chg="mod ord">
          <ac:chgData name="Erin Fiorito" userId="3adb73b7-b481-4f70-9769-b457ea799662" providerId="ADAL" clId="{CD1520B3-9E61-42DB-8BB7-42D6FB20678A}" dt="2026-02-09T18:49:01.967" v="12551" actId="115"/>
          <ac:spMkLst>
            <pc:docMk/>
            <pc:sldMk cId="2282520939" sldId="262"/>
            <ac:spMk id="4" creationId="{C3715738-E339-5D86-95CE-7E8697B6E283}"/>
          </ac:spMkLst>
        </pc:spChg>
        <pc:graphicFrameChg chg="add modGraphic">
          <ac:chgData name="Erin Fiorito" userId="3adb73b7-b481-4f70-9769-b457ea799662" providerId="ADAL" clId="{CD1520B3-9E61-42DB-8BB7-42D6FB20678A}" dt="2026-02-09T15:25:49.625" v="12171" actId="26606"/>
          <ac:graphicFrameMkLst>
            <pc:docMk/>
            <pc:sldMk cId="2282520939" sldId="262"/>
            <ac:graphicFrameMk id="8" creationId="{810687C1-60A6-FA29-25D2-7958E467CF53}"/>
          </ac:graphicFrameMkLst>
        </pc:graphicFrameChg>
        <pc:picChg chg="add mod">
          <ac:chgData name="Erin Fiorito" userId="3adb73b7-b481-4f70-9769-b457ea799662" providerId="ADAL" clId="{CD1520B3-9E61-42DB-8BB7-42D6FB20678A}" dt="2026-02-09T18:50:34.645" v="12861" actId="14100"/>
          <ac:picMkLst>
            <pc:docMk/>
            <pc:sldMk cId="2282520939" sldId="262"/>
            <ac:picMk id="5" creationId="{8EBC831C-515D-B46A-A095-43FF3F423449}"/>
          </ac:picMkLst>
        </pc:picChg>
      </pc:sldChg>
      <pc:sldChg chg="addSp delSp modSp new mod setBg delDesignElem chgLayout modNotesTx">
        <pc:chgData name="Erin Fiorito" userId="3adb73b7-b481-4f70-9769-b457ea799662" providerId="ADAL" clId="{CD1520B3-9E61-42DB-8BB7-42D6FB20678A}" dt="2026-02-09T18:52:37.271" v="13207" actId="20577"/>
        <pc:sldMkLst>
          <pc:docMk/>
          <pc:sldMk cId="1025040229" sldId="263"/>
        </pc:sldMkLst>
        <pc:spChg chg="mod ord">
          <ac:chgData name="Erin Fiorito" userId="3adb73b7-b481-4f70-9769-b457ea799662" providerId="ADAL" clId="{CD1520B3-9E61-42DB-8BB7-42D6FB20678A}" dt="2026-02-09T15:00:57.155" v="10522" actId="26606"/>
          <ac:spMkLst>
            <pc:docMk/>
            <pc:sldMk cId="1025040229" sldId="263"/>
            <ac:spMk id="2" creationId="{8E2C79F5-02B5-2363-9D46-1BBD855C4F4E}"/>
          </ac:spMkLst>
        </pc:spChg>
        <pc:spChg chg="mod ord">
          <ac:chgData name="Erin Fiorito" userId="3adb73b7-b481-4f70-9769-b457ea799662" providerId="ADAL" clId="{CD1520B3-9E61-42DB-8BB7-42D6FB20678A}" dt="2026-02-09T15:06:13.883" v="10840" actId="20577"/>
          <ac:spMkLst>
            <pc:docMk/>
            <pc:sldMk cId="1025040229" sldId="263"/>
            <ac:spMk id="3" creationId="{AA627D0A-AE8F-77DA-D606-02C0C89053D3}"/>
          </ac:spMkLst>
        </pc:spChg>
        <pc:spChg chg="add">
          <ac:chgData name="Erin Fiorito" userId="3adb73b7-b481-4f70-9769-b457ea799662" providerId="ADAL" clId="{CD1520B3-9E61-42DB-8BB7-42D6FB20678A}" dt="2026-02-09T15:00:57.155" v="10522" actId="26606"/>
          <ac:spMkLst>
            <pc:docMk/>
            <pc:sldMk cId="1025040229" sldId="263"/>
            <ac:spMk id="4101" creationId="{7D379150-F6B4-45C8-BE10-6B278AD400EB}"/>
          </ac:spMkLst>
        </pc:spChg>
        <pc:spChg chg="add">
          <ac:chgData name="Erin Fiorito" userId="3adb73b7-b481-4f70-9769-b457ea799662" providerId="ADAL" clId="{CD1520B3-9E61-42DB-8BB7-42D6FB20678A}" dt="2026-02-09T15:00:57.155" v="10522" actId="26606"/>
          <ac:spMkLst>
            <pc:docMk/>
            <pc:sldMk cId="1025040229" sldId="263"/>
            <ac:spMk id="4102" creationId="{5FFCF544-A370-4A5D-A95F-CA6E0E7191E6}"/>
          </ac:spMkLst>
        </pc:spChg>
        <pc:spChg chg="add">
          <ac:chgData name="Erin Fiorito" userId="3adb73b7-b481-4f70-9769-b457ea799662" providerId="ADAL" clId="{CD1520B3-9E61-42DB-8BB7-42D6FB20678A}" dt="2026-02-09T15:00:57.155" v="10522" actId="26606"/>
          <ac:spMkLst>
            <pc:docMk/>
            <pc:sldMk cId="1025040229" sldId="263"/>
            <ac:spMk id="4106" creationId="{52ABB703-2B0E-4C3B-B4A2-F3973548E561}"/>
          </ac:spMkLst>
        </pc:spChg>
        <pc:spChg chg="add">
          <ac:chgData name="Erin Fiorito" userId="3adb73b7-b481-4f70-9769-b457ea799662" providerId="ADAL" clId="{CD1520B3-9E61-42DB-8BB7-42D6FB20678A}" dt="2026-02-09T15:00:57.155" v="10522" actId="26606"/>
          <ac:spMkLst>
            <pc:docMk/>
            <pc:sldMk cId="1025040229" sldId="263"/>
            <ac:spMk id="4110" creationId="{E95DA498-D9A2-4DA9-B9DA-B3776E08CF7E}"/>
          </ac:spMkLst>
        </pc:spChg>
        <pc:spChg chg="add">
          <ac:chgData name="Erin Fiorito" userId="3adb73b7-b481-4f70-9769-b457ea799662" providerId="ADAL" clId="{CD1520B3-9E61-42DB-8BB7-42D6FB20678A}" dt="2026-02-09T15:00:57.155" v="10522" actId="26606"/>
          <ac:spMkLst>
            <pc:docMk/>
            <pc:sldMk cId="1025040229" sldId="263"/>
            <ac:spMk id="4115" creationId="{82A73093-4B9D-420D-B17E-52293703A1D4}"/>
          </ac:spMkLst>
        </pc:spChg>
        <pc:spChg chg="del">
          <ac:chgData name="Erin Fiorito" userId="3adb73b7-b481-4f70-9769-b457ea799662" providerId="ADAL" clId="{CD1520B3-9E61-42DB-8BB7-42D6FB20678A}" dt="2026-02-09T15:00:51.710" v="10520" actId="700"/>
          <ac:spMkLst>
            <pc:docMk/>
            <pc:sldMk cId="1025040229" sldId="263"/>
            <ac:spMk id="4118" creationId="{600B5AE2-C5CC-499C-8F2D-249888BE22C2}"/>
          </ac:spMkLst>
        </pc:spChg>
        <pc:spChg chg="add del">
          <ac:chgData name="Erin Fiorito" userId="3adb73b7-b481-4f70-9769-b457ea799662" providerId="ADAL" clId="{CD1520B3-9E61-42DB-8BB7-42D6FB20678A}" dt="2026-02-09T15:00:51.710" v="10520" actId="700"/>
          <ac:spMkLst>
            <pc:docMk/>
            <pc:sldMk cId="1025040229" sldId="263"/>
            <ac:spMk id="4120" creationId="{BA7A3698-B350-40E5-8475-9BCC41A089FC}"/>
          </ac:spMkLst>
        </pc:spChg>
        <pc:spChg chg="add del">
          <ac:chgData name="Erin Fiorito" userId="3adb73b7-b481-4f70-9769-b457ea799662" providerId="ADAL" clId="{CD1520B3-9E61-42DB-8BB7-42D6FB20678A}" dt="2026-02-09T15:00:51.710" v="10520" actId="700"/>
          <ac:spMkLst>
            <pc:docMk/>
            <pc:sldMk cId="1025040229" sldId="263"/>
            <ac:spMk id="4124" creationId="{10162E77-11AD-44A7-84EC-40C59EEFBD2E}"/>
          </ac:spMkLst>
        </pc:spChg>
        <pc:spChg chg="add del">
          <ac:chgData name="Erin Fiorito" userId="3adb73b7-b481-4f70-9769-b457ea799662" providerId="ADAL" clId="{CD1520B3-9E61-42DB-8BB7-42D6FB20678A}" dt="2026-02-09T15:00:51.710" v="10520" actId="700"/>
          <ac:spMkLst>
            <pc:docMk/>
            <pc:sldMk cId="1025040229" sldId="263"/>
            <ac:spMk id="4128" creationId="{6329CBCE-21AE-419D-AC1F-8ACF510A6670}"/>
          </ac:spMkLst>
        </pc:spChg>
        <pc:spChg chg="del">
          <ac:chgData name="Erin Fiorito" userId="3adb73b7-b481-4f70-9769-b457ea799662" providerId="ADAL" clId="{CD1520B3-9E61-42DB-8BB7-42D6FB20678A}" dt="2026-02-09T15:00:51.710" v="10520" actId="700"/>
          <ac:spMkLst>
            <pc:docMk/>
            <pc:sldMk cId="1025040229" sldId="263"/>
            <ac:spMk id="4130" creationId="{FF2DA012-1414-493D-888F-5D99D0BDA322}"/>
          </ac:spMkLst>
        </pc:spChg>
        <pc:picChg chg="add mod ord">
          <ac:chgData name="Erin Fiorito" userId="3adb73b7-b481-4f70-9769-b457ea799662" providerId="ADAL" clId="{CD1520B3-9E61-42DB-8BB7-42D6FB20678A}" dt="2026-02-09T15:00:57.155" v="10522" actId="26606"/>
          <ac:picMkLst>
            <pc:docMk/>
            <pc:sldMk cId="1025040229" sldId="263"/>
            <ac:picMk id="4098" creationId="{ABEDB187-B6E1-DB26-2F68-122811AC16F3}"/>
          </ac:picMkLst>
        </pc:picChg>
        <pc:cxnChg chg="add">
          <ac:chgData name="Erin Fiorito" userId="3adb73b7-b481-4f70-9769-b457ea799662" providerId="ADAL" clId="{CD1520B3-9E61-42DB-8BB7-42D6FB20678A}" dt="2026-02-09T15:00:57.155" v="10522" actId="26606"/>
          <ac:cxnSpMkLst>
            <pc:docMk/>
            <pc:sldMk cId="1025040229" sldId="263"/>
            <ac:cxnSpMk id="4104" creationId="{6EEB3B97-A638-498B-8083-54191CE71E01}"/>
          </ac:cxnSpMkLst>
        </pc:cxnChg>
        <pc:cxnChg chg="add">
          <ac:chgData name="Erin Fiorito" userId="3adb73b7-b481-4f70-9769-b457ea799662" providerId="ADAL" clId="{CD1520B3-9E61-42DB-8BB7-42D6FB20678A}" dt="2026-02-09T15:00:57.155" v="10522" actId="26606"/>
          <ac:cxnSpMkLst>
            <pc:docMk/>
            <pc:sldMk cId="1025040229" sldId="263"/>
            <ac:cxnSpMk id="4108" creationId="{9C21570E-E159-49A6-9891-FA397B7A92D3}"/>
          </ac:cxnSpMkLst>
        </pc:cxnChg>
        <pc:cxnChg chg="del">
          <ac:chgData name="Erin Fiorito" userId="3adb73b7-b481-4f70-9769-b457ea799662" providerId="ADAL" clId="{CD1520B3-9E61-42DB-8BB7-42D6FB20678A}" dt="2026-02-09T15:00:51.710" v="10520" actId="700"/>
          <ac:cxnSpMkLst>
            <pc:docMk/>
            <pc:sldMk cId="1025040229" sldId="263"/>
            <ac:cxnSpMk id="4122" creationId="{0AC655C7-EC94-4BE6-84C8-2F9EFBBB2789}"/>
          </ac:cxnSpMkLst>
        </pc:cxnChg>
        <pc:cxnChg chg="del">
          <ac:chgData name="Erin Fiorito" userId="3adb73b7-b481-4f70-9769-b457ea799662" providerId="ADAL" clId="{CD1520B3-9E61-42DB-8BB7-42D6FB20678A}" dt="2026-02-09T15:00:51.710" v="10520" actId="700"/>
          <ac:cxnSpMkLst>
            <pc:docMk/>
            <pc:sldMk cId="1025040229" sldId="263"/>
            <ac:cxnSpMk id="4126" creationId="{5AB158E9-1B40-4CD6-95F0-95CA11DF7B7A}"/>
          </ac:cxnSpMkLst>
        </pc:cxnChg>
      </pc:sldChg>
      <pc:sldChg chg="addSp delSp modSp new mod setBg modClrScheme addAnim delAnim delDesignElem chgLayout modNotesTx">
        <pc:chgData name="Erin Fiorito" userId="3adb73b7-b481-4f70-9769-b457ea799662" providerId="ADAL" clId="{CD1520B3-9E61-42DB-8BB7-42D6FB20678A}" dt="2026-02-09T18:55:29.562" v="13378" actId="20577"/>
        <pc:sldMkLst>
          <pc:docMk/>
          <pc:sldMk cId="1736968572" sldId="264"/>
        </pc:sldMkLst>
        <pc:spChg chg="mod ord">
          <ac:chgData name="Erin Fiorito" userId="3adb73b7-b481-4f70-9769-b457ea799662" providerId="ADAL" clId="{CD1520B3-9E61-42DB-8BB7-42D6FB20678A}" dt="2026-02-09T15:22:33.273" v="12009" actId="20577"/>
          <ac:spMkLst>
            <pc:docMk/>
            <pc:sldMk cId="1736968572" sldId="264"/>
            <ac:spMk id="2" creationId="{C5E98829-0C16-1EDF-5168-687132A56A96}"/>
          </ac:spMkLst>
        </pc:spChg>
        <pc:spChg chg="add mod ord">
          <ac:chgData name="Erin Fiorito" userId="3adb73b7-b481-4f70-9769-b457ea799662" providerId="ADAL" clId="{CD1520B3-9E61-42DB-8BB7-42D6FB20678A}" dt="2026-02-09T15:22:25.736" v="12006" actId="26606"/>
          <ac:spMkLst>
            <pc:docMk/>
            <pc:sldMk cId="1736968572" sldId="264"/>
            <ac:spMk id="3" creationId="{83959E4C-1E32-F5BF-9CE7-89D17C9D4E85}"/>
          </ac:spMkLst>
        </pc:spChg>
        <pc:spChg chg="add">
          <ac:chgData name="Erin Fiorito" userId="3adb73b7-b481-4f70-9769-b457ea799662" providerId="ADAL" clId="{CD1520B3-9E61-42DB-8BB7-42D6FB20678A}" dt="2026-02-09T15:22:25.736" v="12006" actId="26606"/>
          <ac:spMkLst>
            <pc:docMk/>
            <pc:sldMk cId="1736968572" sldId="264"/>
            <ac:spMk id="10" creationId="{7D379150-F6B4-45C8-BE10-6B278AD400EB}"/>
          </ac:spMkLst>
        </pc:spChg>
        <pc:spChg chg="add">
          <ac:chgData name="Erin Fiorito" userId="3adb73b7-b481-4f70-9769-b457ea799662" providerId="ADAL" clId="{CD1520B3-9E61-42DB-8BB7-42D6FB20678A}" dt="2026-02-09T15:22:25.736" v="12006" actId="26606"/>
          <ac:spMkLst>
            <pc:docMk/>
            <pc:sldMk cId="1736968572" sldId="264"/>
            <ac:spMk id="12" creationId="{5FFCF544-A370-4A5D-A95F-CA6E0E7191E6}"/>
          </ac:spMkLst>
        </pc:spChg>
        <pc:spChg chg="add">
          <ac:chgData name="Erin Fiorito" userId="3adb73b7-b481-4f70-9769-b457ea799662" providerId="ADAL" clId="{CD1520B3-9E61-42DB-8BB7-42D6FB20678A}" dt="2026-02-09T15:22:25.736" v="12006" actId="26606"/>
          <ac:spMkLst>
            <pc:docMk/>
            <pc:sldMk cId="1736968572" sldId="264"/>
            <ac:spMk id="16" creationId="{284B70D5-875B-433D-BDBD-1522A85D6C1D}"/>
          </ac:spMkLst>
        </pc:spChg>
        <pc:spChg chg="add">
          <ac:chgData name="Erin Fiorito" userId="3adb73b7-b481-4f70-9769-b457ea799662" providerId="ADAL" clId="{CD1520B3-9E61-42DB-8BB7-42D6FB20678A}" dt="2026-02-09T15:22:25.736" v="12006" actId="26606"/>
          <ac:spMkLst>
            <pc:docMk/>
            <pc:sldMk cId="1736968572" sldId="264"/>
            <ac:spMk id="20" creationId="{1E299956-A9E7-4FC1-A0B1-D590CA9730E8}"/>
          </ac:spMkLst>
        </pc:spChg>
        <pc:spChg chg="add">
          <ac:chgData name="Erin Fiorito" userId="3adb73b7-b481-4f70-9769-b457ea799662" providerId="ADAL" clId="{CD1520B3-9E61-42DB-8BB7-42D6FB20678A}" dt="2026-02-09T15:22:25.736" v="12006" actId="26606"/>
          <ac:spMkLst>
            <pc:docMk/>
            <pc:sldMk cId="1736968572" sldId="264"/>
            <ac:spMk id="22" creationId="{17FC539C-B783-4B03-9F9E-D13430F3F64F}"/>
          </ac:spMkLst>
        </pc:spChg>
        <pc:picChg chg="add mod">
          <ac:chgData name="Erin Fiorito" userId="3adb73b7-b481-4f70-9769-b457ea799662" providerId="ADAL" clId="{CD1520B3-9E61-42DB-8BB7-42D6FB20678A}" dt="2026-02-09T15:22:25.736" v="12006" actId="26606"/>
          <ac:picMkLst>
            <pc:docMk/>
            <pc:sldMk cId="1736968572" sldId="264"/>
            <ac:picMk id="5" creationId="{50C5BD55-A4EF-56F1-542F-AFB8C0EBB59C}"/>
          </ac:picMkLst>
        </pc:picChg>
        <pc:picChg chg="add del">
          <ac:chgData name="Erin Fiorito" userId="3adb73b7-b481-4f70-9769-b457ea799662" providerId="ADAL" clId="{CD1520B3-9E61-42DB-8BB7-42D6FB20678A}" dt="2026-02-09T15:17:32.508" v="11628" actId="478"/>
          <ac:picMkLst>
            <pc:docMk/>
            <pc:sldMk cId="1736968572" sldId="264"/>
            <ac:picMk id="6" creationId="{90A91B97-21BF-4F55-9FD7-843B94F5D77F}"/>
          </ac:picMkLst>
        </pc:picChg>
        <pc:cxnChg chg="add">
          <ac:chgData name="Erin Fiorito" userId="3adb73b7-b481-4f70-9769-b457ea799662" providerId="ADAL" clId="{CD1520B3-9E61-42DB-8BB7-42D6FB20678A}" dt="2026-02-09T15:22:25.736" v="12006" actId="26606"/>
          <ac:cxnSpMkLst>
            <pc:docMk/>
            <pc:sldMk cId="1736968572" sldId="264"/>
            <ac:cxnSpMk id="14" creationId="{6EEB3B97-A638-498B-8083-54191CE71E01}"/>
          </ac:cxnSpMkLst>
        </pc:cxnChg>
        <pc:cxnChg chg="add">
          <ac:chgData name="Erin Fiorito" userId="3adb73b7-b481-4f70-9769-b457ea799662" providerId="ADAL" clId="{CD1520B3-9E61-42DB-8BB7-42D6FB20678A}" dt="2026-02-09T15:22:25.736" v="12006" actId="26606"/>
          <ac:cxnSpMkLst>
            <pc:docMk/>
            <pc:sldMk cId="1736968572" sldId="264"/>
            <ac:cxnSpMk id="18" creationId="{C947DF4A-614C-4B4C-8B80-E5B9D8E8CFED}"/>
          </ac:cxnSpMkLst>
        </pc:cxnChg>
      </pc:sldChg>
      <pc:sldChg chg="addSp delSp modSp new mod setBg delDesignElem chgLayout modNotesTx">
        <pc:chgData name="Erin Fiorito" userId="3adb73b7-b481-4f70-9769-b457ea799662" providerId="ADAL" clId="{CD1520B3-9E61-42DB-8BB7-42D6FB20678A}" dt="2026-02-09T18:57:51.768" v="13501" actId="700"/>
        <pc:sldMkLst>
          <pc:docMk/>
          <pc:sldMk cId="4257742497" sldId="265"/>
        </pc:sldMkLst>
        <pc:spChg chg="mod ord">
          <ac:chgData name="Erin Fiorito" userId="3adb73b7-b481-4f70-9769-b457ea799662" providerId="ADAL" clId="{CD1520B3-9E61-42DB-8BB7-42D6FB20678A}" dt="2026-02-09T18:57:51.768" v="13501" actId="700"/>
          <ac:spMkLst>
            <pc:docMk/>
            <pc:sldMk cId="4257742497" sldId="265"/>
            <ac:spMk id="2" creationId="{3C6A2A3A-2853-1487-03E6-04F1E74969C7}"/>
          </ac:spMkLst>
        </pc:spChg>
        <pc:spChg chg="mod ord">
          <ac:chgData name="Erin Fiorito" userId="3adb73b7-b481-4f70-9769-b457ea799662" providerId="ADAL" clId="{CD1520B3-9E61-42DB-8BB7-42D6FB20678A}" dt="2026-02-09T18:57:51.768" v="13501" actId="700"/>
          <ac:spMkLst>
            <pc:docMk/>
            <pc:sldMk cId="4257742497" sldId="265"/>
            <ac:spMk id="3" creationId="{D5EEC004-150F-02B1-7E4A-C2E3DC6BEF7A}"/>
          </ac:spMkLst>
        </pc:spChg>
        <pc:spChg chg="add del">
          <ac:chgData name="Erin Fiorito" userId="3adb73b7-b481-4f70-9769-b457ea799662" providerId="ADAL" clId="{CD1520B3-9E61-42DB-8BB7-42D6FB20678A}" dt="2026-02-09T18:57:51.768" v="13501" actId="700"/>
          <ac:spMkLst>
            <pc:docMk/>
            <pc:sldMk cId="4257742497" sldId="265"/>
            <ac:spMk id="11" creationId="{600B5AE2-C5CC-499C-8F2D-249888BE22C2}"/>
          </ac:spMkLst>
        </pc:spChg>
        <pc:spChg chg="add del">
          <ac:chgData name="Erin Fiorito" userId="3adb73b7-b481-4f70-9769-b457ea799662" providerId="ADAL" clId="{CD1520B3-9E61-42DB-8BB7-42D6FB20678A}" dt="2026-02-09T18:57:51.768" v="13501" actId="700"/>
          <ac:spMkLst>
            <pc:docMk/>
            <pc:sldMk cId="4257742497" sldId="265"/>
            <ac:spMk id="12" creationId="{BA7A3698-B350-40E5-8475-9BCC41A089FC}"/>
          </ac:spMkLst>
        </pc:spChg>
        <pc:spChg chg="add del">
          <ac:chgData name="Erin Fiorito" userId="3adb73b7-b481-4f70-9769-b457ea799662" providerId="ADAL" clId="{CD1520B3-9E61-42DB-8BB7-42D6FB20678A}" dt="2026-02-09T18:57:51.768" v="13501" actId="700"/>
          <ac:spMkLst>
            <pc:docMk/>
            <pc:sldMk cId="4257742497" sldId="265"/>
            <ac:spMk id="20" creationId="{990D0034-F768-41E7-85D4-F38C4DE85770}"/>
          </ac:spMkLst>
        </pc:spChg>
        <pc:spChg chg="add del">
          <ac:chgData name="Erin Fiorito" userId="3adb73b7-b481-4f70-9769-b457ea799662" providerId="ADAL" clId="{CD1520B3-9E61-42DB-8BB7-42D6FB20678A}" dt="2026-02-09T18:57:51.768" v="13501" actId="700"/>
          <ac:spMkLst>
            <pc:docMk/>
            <pc:sldMk cId="4257742497" sldId="265"/>
            <ac:spMk id="22" creationId="{C4F7E42D-8B5A-4FC8-81CD-9E60171F7FA8}"/>
          </ac:spMkLst>
        </pc:spChg>
        <pc:spChg chg="add del">
          <ac:chgData name="Erin Fiorito" userId="3adb73b7-b481-4f70-9769-b457ea799662" providerId="ADAL" clId="{CD1520B3-9E61-42DB-8BB7-42D6FB20678A}" dt="2026-02-09T18:57:51.768" v="13501" actId="700"/>
          <ac:spMkLst>
            <pc:docMk/>
            <pc:sldMk cId="4257742497" sldId="265"/>
            <ac:spMk id="24" creationId="{8C04651D-B9F4-4935-A02D-364153FBDF54}"/>
          </ac:spMkLst>
        </pc:spChg>
        <pc:picChg chg="add mod ord">
          <ac:chgData name="Erin Fiorito" userId="3adb73b7-b481-4f70-9769-b457ea799662" providerId="ADAL" clId="{CD1520B3-9E61-42DB-8BB7-42D6FB20678A}" dt="2026-02-09T18:57:51.768" v="13501" actId="700"/>
          <ac:picMkLst>
            <pc:docMk/>
            <pc:sldMk cId="4257742497" sldId="265"/>
            <ac:picMk id="9" creationId="{4F66DAF5-3F67-EB01-9B4D-C91473BFB823}"/>
          </ac:picMkLst>
        </pc:picChg>
        <pc:cxnChg chg="add del">
          <ac:chgData name="Erin Fiorito" userId="3adb73b7-b481-4f70-9769-b457ea799662" providerId="ADAL" clId="{CD1520B3-9E61-42DB-8BB7-42D6FB20678A}" dt="2026-02-09T18:57:51.768" v="13501" actId="700"/>
          <ac:cxnSpMkLst>
            <pc:docMk/>
            <pc:sldMk cId="4257742497" sldId="265"/>
            <ac:cxnSpMk id="18" creationId="{0AC655C7-EC94-4BE6-84C8-2F9EFBBB2789}"/>
          </ac:cxnSpMkLst>
        </pc:cxnChg>
      </pc:sldChg>
      <pc:sldChg chg="modSp new del mod">
        <pc:chgData name="Erin Fiorito" userId="3adb73b7-b481-4f70-9769-b457ea799662" providerId="ADAL" clId="{CD1520B3-9E61-42DB-8BB7-42D6FB20678A}" dt="2026-02-09T18:54:05.168" v="13208" actId="2696"/>
        <pc:sldMkLst>
          <pc:docMk/>
          <pc:sldMk cId="2976009060" sldId="266"/>
        </pc:sldMkLst>
      </pc:sldChg>
      <pc:sldChg chg="addSp delSp modSp new mod setBg modClrScheme addAnim chgLayout">
        <pc:chgData name="Erin Fiorito" userId="3adb73b7-b481-4f70-9769-b457ea799662" providerId="ADAL" clId="{CD1520B3-9E61-42DB-8BB7-42D6FB20678A}" dt="2026-02-08T20:34:28.704" v="8876" actId="26606"/>
        <pc:sldMkLst>
          <pc:docMk/>
          <pc:sldMk cId="943316933" sldId="268"/>
        </pc:sldMkLst>
        <pc:spChg chg="mod ord">
          <ac:chgData name="Erin Fiorito" userId="3adb73b7-b481-4f70-9769-b457ea799662" providerId="ADAL" clId="{CD1520B3-9E61-42DB-8BB7-42D6FB20678A}" dt="2026-02-08T20:34:28.704" v="8876" actId="26606"/>
          <ac:spMkLst>
            <pc:docMk/>
            <pc:sldMk cId="943316933" sldId="268"/>
            <ac:spMk id="2" creationId="{5CDFBC0B-A0C6-2254-7EA1-7E1860C741FE}"/>
          </ac:spMkLst>
        </pc:spChg>
        <pc:spChg chg="add del mod ord">
          <ac:chgData name="Erin Fiorito" userId="3adb73b7-b481-4f70-9769-b457ea799662" providerId="ADAL" clId="{CD1520B3-9E61-42DB-8BB7-42D6FB20678A}" dt="2026-02-08T20:34:11.308" v="8853" actId="26606"/>
          <ac:spMkLst>
            <pc:docMk/>
            <pc:sldMk cId="943316933" sldId="268"/>
            <ac:spMk id="4" creationId="{B93CE6E4-7747-F004-BED9-0B72528CF839}"/>
          </ac:spMkLst>
        </pc:spChg>
        <pc:spChg chg="add">
          <ac:chgData name="Erin Fiorito" userId="3adb73b7-b481-4f70-9769-b457ea799662" providerId="ADAL" clId="{CD1520B3-9E61-42DB-8BB7-42D6FB20678A}" dt="2026-02-08T20:34:28.704" v="8876" actId="26606"/>
          <ac:spMkLst>
            <pc:docMk/>
            <pc:sldMk cId="943316933" sldId="268"/>
            <ac:spMk id="88" creationId="{4E4490D0-3672-446A-AC12-B4830333BDDD}"/>
          </ac:spMkLst>
        </pc:spChg>
        <pc:spChg chg="add">
          <ac:chgData name="Erin Fiorito" userId="3adb73b7-b481-4f70-9769-b457ea799662" providerId="ADAL" clId="{CD1520B3-9E61-42DB-8BB7-42D6FB20678A}" dt="2026-02-08T20:34:28.704" v="8876" actId="26606"/>
          <ac:spMkLst>
            <pc:docMk/>
            <pc:sldMk cId="943316933" sldId="268"/>
            <ac:spMk id="94" creationId="{5AE6C737-FF55-4064-94B7-0B21D2EB6045}"/>
          </ac:spMkLst>
        </pc:spChg>
        <pc:spChg chg="add">
          <ac:chgData name="Erin Fiorito" userId="3adb73b7-b481-4f70-9769-b457ea799662" providerId="ADAL" clId="{CD1520B3-9E61-42DB-8BB7-42D6FB20678A}" dt="2026-02-08T20:34:28.704" v="8876" actId="26606"/>
          <ac:spMkLst>
            <pc:docMk/>
            <pc:sldMk cId="943316933" sldId="268"/>
            <ac:spMk id="98" creationId="{D8218D9F-38B6-4AE0-9051-5434D19A5277}"/>
          </ac:spMkLst>
        </pc:spChg>
        <pc:spChg chg="add">
          <ac:chgData name="Erin Fiorito" userId="3adb73b7-b481-4f70-9769-b457ea799662" providerId="ADAL" clId="{CD1520B3-9E61-42DB-8BB7-42D6FB20678A}" dt="2026-02-08T20:34:28.704" v="8876" actId="26606"/>
          <ac:spMkLst>
            <pc:docMk/>
            <pc:sldMk cId="943316933" sldId="268"/>
            <ac:spMk id="100" creationId="{2D3DCA99-84AF-487A-BF72-91C5FA6B0B70}"/>
          </ac:spMkLst>
        </pc:spChg>
        <pc:picChg chg="add">
          <ac:chgData name="Erin Fiorito" userId="3adb73b7-b481-4f70-9769-b457ea799662" providerId="ADAL" clId="{CD1520B3-9E61-42DB-8BB7-42D6FB20678A}" dt="2026-02-08T20:07:33.219" v="8192"/>
          <ac:picMkLst>
            <pc:docMk/>
            <pc:sldMk cId="943316933" sldId="268"/>
            <ac:picMk id="14" creationId="{B273C3FC-2ECA-E7BD-15D5-F864F4FB56C7}"/>
          </ac:picMkLst>
        </pc:picChg>
      </pc:sldChg>
      <pc:sldChg chg="addSp delSp modSp new mod modNotesTx">
        <pc:chgData name="Erin Fiorito" userId="3adb73b7-b481-4f70-9769-b457ea799662" providerId="ADAL" clId="{CD1520B3-9E61-42DB-8BB7-42D6FB20678A}" dt="2026-02-09T14:47:32.693" v="10070" actId="1076"/>
        <pc:sldMkLst>
          <pc:docMk/>
          <pc:sldMk cId="1661413704" sldId="269"/>
        </pc:sldMkLst>
        <pc:spChg chg="mod">
          <ac:chgData name="Erin Fiorito" userId="3adb73b7-b481-4f70-9769-b457ea799662" providerId="ADAL" clId="{CD1520B3-9E61-42DB-8BB7-42D6FB20678A}" dt="2026-02-09T14:47:30.500" v="10069" actId="14100"/>
          <ac:spMkLst>
            <pc:docMk/>
            <pc:sldMk cId="1661413704" sldId="269"/>
            <ac:spMk id="2" creationId="{A12658CE-1099-A96C-B7B3-DBB18F401232}"/>
          </ac:spMkLst>
        </pc:spChg>
        <pc:graphicFrameChg chg="add mod ord modGraphic">
          <ac:chgData name="Erin Fiorito" userId="3adb73b7-b481-4f70-9769-b457ea799662" providerId="ADAL" clId="{CD1520B3-9E61-42DB-8BB7-42D6FB20678A}" dt="2026-02-09T14:47:15.785" v="10066" actId="14734"/>
          <ac:graphicFrameMkLst>
            <pc:docMk/>
            <pc:sldMk cId="1661413704" sldId="269"/>
            <ac:graphicFrameMk id="6" creationId="{DAFF266D-9C1C-5D55-2754-6F0550F07D46}"/>
          </ac:graphicFrameMkLst>
        </pc:graphicFrameChg>
        <pc:graphicFrameChg chg="add mod ord modGraphic">
          <ac:chgData name="Erin Fiorito" userId="3adb73b7-b481-4f70-9769-b457ea799662" providerId="ADAL" clId="{CD1520B3-9E61-42DB-8BB7-42D6FB20678A}" dt="2026-02-09T14:47:22.486" v="10067" actId="1076"/>
          <ac:graphicFrameMkLst>
            <pc:docMk/>
            <pc:sldMk cId="1661413704" sldId="269"/>
            <ac:graphicFrameMk id="11" creationId="{C4792774-ABFF-481E-AB55-0BD72929EFC7}"/>
          </ac:graphicFrameMkLst>
        </pc:graphicFrameChg>
        <pc:picChg chg="add mod">
          <ac:chgData name="Erin Fiorito" userId="3adb73b7-b481-4f70-9769-b457ea799662" providerId="ADAL" clId="{CD1520B3-9E61-42DB-8BB7-42D6FB20678A}" dt="2026-02-09T14:47:32.693" v="10070" actId="1076"/>
          <ac:picMkLst>
            <pc:docMk/>
            <pc:sldMk cId="1661413704" sldId="269"/>
            <ac:picMk id="3" creationId="{252C877D-6F29-C800-1151-5A6E4BAB6130}"/>
          </ac:picMkLst>
        </pc:picChg>
      </pc:sldChg>
      <pc:sldChg chg="addSp delSp modSp new mod setBg">
        <pc:chgData name="Erin Fiorito" userId="3adb73b7-b481-4f70-9769-b457ea799662" providerId="ADAL" clId="{CD1520B3-9E61-42DB-8BB7-42D6FB20678A}" dt="2026-02-09T03:19:08.130" v="9871" actId="20577"/>
        <pc:sldMkLst>
          <pc:docMk/>
          <pc:sldMk cId="2524398040" sldId="270"/>
        </pc:sldMkLst>
        <pc:spChg chg="mod">
          <ac:chgData name="Erin Fiorito" userId="3adb73b7-b481-4f70-9769-b457ea799662" providerId="ADAL" clId="{CD1520B3-9E61-42DB-8BB7-42D6FB20678A}" dt="2026-02-08T20:33:14.101" v="8746" actId="26606"/>
          <ac:spMkLst>
            <pc:docMk/>
            <pc:sldMk cId="2524398040" sldId="270"/>
            <ac:spMk id="2" creationId="{C095D084-ACE6-54CF-A9BA-E9A74DF84C51}"/>
          </ac:spMkLst>
        </pc:spChg>
        <pc:spChg chg="mod">
          <ac:chgData name="Erin Fiorito" userId="3adb73b7-b481-4f70-9769-b457ea799662" providerId="ADAL" clId="{CD1520B3-9E61-42DB-8BB7-42D6FB20678A}" dt="2026-02-09T03:19:08.130" v="9871" actId="20577"/>
          <ac:spMkLst>
            <pc:docMk/>
            <pc:sldMk cId="2524398040" sldId="270"/>
            <ac:spMk id="3" creationId="{8E16BFF7-980F-47BE-A65B-F3809E10F6A6}"/>
          </ac:spMkLst>
        </pc:spChg>
        <pc:spChg chg="add">
          <ac:chgData name="Erin Fiorito" userId="3adb73b7-b481-4f70-9769-b457ea799662" providerId="ADAL" clId="{CD1520B3-9E61-42DB-8BB7-42D6FB20678A}" dt="2026-02-08T20:33:14.101" v="8746" actId="26606"/>
          <ac:spMkLst>
            <pc:docMk/>
            <pc:sldMk cId="2524398040" sldId="270"/>
            <ac:spMk id="18" creationId="{10162E77-11AD-44A7-84EC-40C59EEFBD2E}"/>
          </ac:spMkLst>
        </pc:spChg>
        <pc:spChg chg="add">
          <ac:chgData name="Erin Fiorito" userId="3adb73b7-b481-4f70-9769-b457ea799662" providerId="ADAL" clId="{CD1520B3-9E61-42DB-8BB7-42D6FB20678A}" dt="2026-02-08T20:33:14.101" v="8746" actId="26606"/>
          <ac:spMkLst>
            <pc:docMk/>
            <pc:sldMk cId="2524398040" sldId="270"/>
            <ac:spMk id="22" creationId="{6329CBCE-21AE-419D-AC1F-8ACF510A6670}"/>
          </ac:spMkLst>
        </pc:spChg>
        <pc:spChg chg="add">
          <ac:chgData name="Erin Fiorito" userId="3adb73b7-b481-4f70-9769-b457ea799662" providerId="ADAL" clId="{CD1520B3-9E61-42DB-8BB7-42D6FB20678A}" dt="2026-02-08T20:33:14.101" v="8746" actId="26606"/>
          <ac:spMkLst>
            <pc:docMk/>
            <pc:sldMk cId="2524398040" sldId="270"/>
            <ac:spMk id="24" creationId="{FF2DA012-1414-493D-888F-5D99D0BDA322}"/>
          </ac:spMkLst>
        </pc:spChg>
        <pc:picChg chg="add mod">
          <ac:chgData name="Erin Fiorito" userId="3adb73b7-b481-4f70-9769-b457ea799662" providerId="ADAL" clId="{CD1520B3-9E61-42DB-8BB7-42D6FB20678A}" dt="2026-02-08T20:33:14.101" v="8746" actId="26606"/>
          <ac:picMkLst>
            <pc:docMk/>
            <pc:sldMk cId="2524398040" sldId="270"/>
            <ac:picMk id="5" creationId="{620557E8-3EC1-331F-CFBC-AA75111CA4DB}"/>
          </ac:picMkLst>
        </pc:picChg>
        <pc:cxnChg chg="add">
          <ac:chgData name="Erin Fiorito" userId="3adb73b7-b481-4f70-9769-b457ea799662" providerId="ADAL" clId="{CD1520B3-9E61-42DB-8BB7-42D6FB20678A}" dt="2026-02-08T20:33:14.101" v="8746" actId="26606"/>
          <ac:cxnSpMkLst>
            <pc:docMk/>
            <pc:sldMk cId="2524398040" sldId="270"/>
            <ac:cxnSpMk id="20" creationId="{5AB158E9-1B40-4CD6-95F0-95CA11DF7B7A}"/>
          </ac:cxnSpMkLst>
        </pc:cxnChg>
      </pc:sldChg>
      <pc:sldChg chg="addSp delSp modSp new mod setBg modClrScheme setClrOvrMap chgLayout modNotesTx">
        <pc:chgData name="Erin Fiorito" userId="3adb73b7-b481-4f70-9769-b457ea799662" providerId="ADAL" clId="{CD1520B3-9E61-42DB-8BB7-42D6FB20678A}" dt="2026-02-09T18:40:08.556" v="12407" actId="20577"/>
        <pc:sldMkLst>
          <pc:docMk/>
          <pc:sldMk cId="4152314323" sldId="271"/>
        </pc:sldMkLst>
        <pc:spChg chg="del mod ord">
          <ac:chgData name="Erin Fiorito" userId="3adb73b7-b481-4f70-9769-b457ea799662" providerId="ADAL" clId="{CD1520B3-9E61-42DB-8BB7-42D6FB20678A}" dt="2026-02-09T15:09:59.152" v="10947" actId="700"/>
          <ac:spMkLst>
            <pc:docMk/>
            <pc:sldMk cId="4152314323" sldId="271"/>
            <ac:spMk id="2" creationId="{C023D3DD-A564-3583-D2ED-22145DCB473D}"/>
          </ac:spMkLst>
        </pc:spChg>
        <pc:spChg chg="del mod ord">
          <ac:chgData name="Erin Fiorito" userId="3adb73b7-b481-4f70-9769-b457ea799662" providerId="ADAL" clId="{CD1520B3-9E61-42DB-8BB7-42D6FB20678A}" dt="2026-02-09T15:09:59.152" v="10947" actId="700"/>
          <ac:spMkLst>
            <pc:docMk/>
            <pc:sldMk cId="4152314323" sldId="271"/>
            <ac:spMk id="3" creationId="{F6E3F4BE-5313-0C5E-6118-A42C05F6F294}"/>
          </ac:spMkLst>
        </pc:spChg>
        <pc:spChg chg="add mod ord">
          <ac:chgData name="Erin Fiorito" userId="3adb73b7-b481-4f70-9769-b457ea799662" providerId="ADAL" clId="{CD1520B3-9E61-42DB-8BB7-42D6FB20678A}" dt="2026-02-09T15:11:51.438" v="11140" actId="20577"/>
          <ac:spMkLst>
            <pc:docMk/>
            <pc:sldMk cId="4152314323" sldId="271"/>
            <ac:spMk id="4" creationId="{FA66E56A-097F-CEF5-BA09-0F783BB90CFF}"/>
          </ac:spMkLst>
        </pc:spChg>
        <pc:spChg chg="add mod ord">
          <ac:chgData name="Erin Fiorito" userId="3adb73b7-b481-4f70-9769-b457ea799662" providerId="ADAL" clId="{CD1520B3-9E61-42DB-8BB7-42D6FB20678A}" dt="2026-02-09T15:11:39.556" v="11137" actId="26606"/>
          <ac:spMkLst>
            <pc:docMk/>
            <pc:sldMk cId="4152314323" sldId="271"/>
            <ac:spMk id="5" creationId="{93565796-E038-FCC3-55BD-FB11F4327B90}"/>
          </ac:spMkLst>
        </pc:spChg>
        <pc:spChg chg="add">
          <ac:chgData name="Erin Fiorito" userId="3adb73b7-b481-4f70-9769-b457ea799662" providerId="ADAL" clId="{CD1520B3-9E61-42DB-8BB7-42D6FB20678A}" dt="2026-02-09T15:11:39.556" v="11137" actId="26606"/>
          <ac:spMkLst>
            <pc:docMk/>
            <pc:sldMk cId="4152314323" sldId="271"/>
            <ac:spMk id="10" creationId="{52C0B2E1-0268-42EC-ABD3-94F81A05BCBD}"/>
          </ac:spMkLst>
        </pc:spChg>
        <pc:spChg chg="add">
          <ac:chgData name="Erin Fiorito" userId="3adb73b7-b481-4f70-9769-b457ea799662" providerId="ADAL" clId="{CD1520B3-9E61-42DB-8BB7-42D6FB20678A}" dt="2026-02-09T15:11:39.556" v="11137" actId="26606"/>
          <ac:spMkLst>
            <pc:docMk/>
            <pc:sldMk cId="4152314323" sldId="271"/>
            <ac:spMk id="12" creationId="{7D2256B4-48EA-40FC-BBC0-AA1EE6E0080C}"/>
          </ac:spMkLst>
        </pc:spChg>
        <pc:spChg chg="add">
          <ac:chgData name="Erin Fiorito" userId="3adb73b7-b481-4f70-9769-b457ea799662" providerId="ADAL" clId="{CD1520B3-9E61-42DB-8BB7-42D6FB20678A}" dt="2026-02-09T15:11:39.556" v="11137" actId="26606"/>
          <ac:spMkLst>
            <pc:docMk/>
            <pc:sldMk cId="4152314323" sldId="271"/>
            <ac:spMk id="16" creationId="{FBDCECDC-EEE3-4128-AA5E-82A8C08796E8}"/>
          </ac:spMkLst>
        </pc:spChg>
        <pc:spChg chg="add">
          <ac:chgData name="Erin Fiorito" userId="3adb73b7-b481-4f70-9769-b457ea799662" providerId="ADAL" clId="{CD1520B3-9E61-42DB-8BB7-42D6FB20678A}" dt="2026-02-09T15:11:39.556" v="11137" actId="26606"/>
          <ac:spMkLst>
            <pc:docMk/>
            <pc:sldMk cId="4152314323" sldId="271"/>
            <ac:spMk id="18" creationId="{4260EDE0-989C-4E16-AF94-F652294D828E}"/>
          </ac:spMkLst>
        </pc:spChg>
        <pc:spChg chg="add">
          <ac:chgData name="Erin Fiorito" userId="3adb73b7-b481-4f70-9769-b457ea799662" providerId="ADAL" clId="{CD1520B3-9E61-42DB-8BB7-42D6FB20678A}" dt="2026-02-09T15:11:39.556" v="11137" actId="26606"/>
          <ac:spMkLst>
            <pc:docMk/>
            <pc:sldMk cId="4152314323" sldId="271"/>
            <ac:spMk id="20" creationId="{1F3985C0-E548-44D2-B30E-F3E42DADE133}"/>
          </ac:spMkLst>
        </pc:spChg>
        <pc:cxnChg chg="add">
          <ac:chgData name="Erin Fiorito" userId="3adb73b7-b481-4f70-9769-b457ea799662" providerId="ADAL" clId="{CD1520B3-9E61-42DB-8BB7-42D6FB20678A}" dt="2026-02-09T15:11:39.556" v="11137" actId="26606"/>
          <ac:cxnSpMkLst>
            <pc:docMk/>
            <pc:sldMk cId="4152314323" sldId="271"/>
            <ac:cxnSpMk id="14" creationId="{3D44BCCA-102D-4A9D-B1E4-2450CAF0B05E}"/>
          </ac:cxnSpMkLst>
        </pc:cxnChg>
      </pc:sldChg>
      <pc:sldChg chg="addSp delSp modSp new mod setBg">
        <pc:chgData name="Erin Fiorito" userId="3adb73b7-b481-4f70-9769-b457ea799662" providerId="ADAL" clId="{CD1520B3-9E61-42DB-8BB7-42D6FB20678A}" dt="2026-02-09T19:03:30.059" v="13725" actId="207"/>
        <pc:sldMkLst>
          <pc:docMk/>
          <pc:sldMk cId="1358088105" sldId="272"/>
        </pc:sldMkLst>
        <pc:spChg chg="mod">
          <ac:chgData name="Erin Fiorito" userId="3adb73b7-b481-4f70-9769-b457ea799662" providerId="ADAL" clId="{CD1520B3-9E61-42DB-8BB7-42D6FB20678A}" dt="2026-02-09T19:03:08.985" v="13722" actId="113"/>
          <ac:spMkLst>
            <pc:docMk/>
            <pc:sldMk cId="1358088105" sldId="272"/>
            <ac:spMk id="2" creationId="{0F8987B1-693C-D10C-2FF8-3E74C5651454}"/>
          </ac:spMkLst>
        </pc:spChg>
        <pc:spChg chg="mod">
          <ac:chgData name="Erin Fiorito" userId="3adb73b7-b481-4f70-9769-b457ea799662" providerId="ADAL" clId="{CD1520B3-9E61-42DB-8BB7-42D6FB20678A}" dt="2026-02-09T19:03:30.059" v="13725" actId="207"/>
          <ac:spMkLst>
            <pc:docMk/>
            <pc:sldMk cId="1358088105" sldId="272"/>
            <ac:spMk id="3" creationId="{43178E4F-8B79-FB49-D48C-34BAC1B47E61}"/>
          </ac:spMkLst>
        </pc:spChg>
        <pc:spChg chg="del mod">
          <ac:chgData name="Erin Fiorito" userId="3adb73b7-b481-4f70-9769-b457ea799662" providerId="ADAL" clId="{CD1520B3-9E61-42DB-8BB7-42D6FB20678A}" dt="2026-02-09T19:02:40.067" v="13719" actId="931"/>
          <ac:spMkLst>
            <pc:docMk/>
            <pc:sldMk cId="1358088105" sldId="272"/>
            <ac:spMk id="4" creationId="{C1CF6E50-76D1-98C5-F70B-E85803BD8720}"/>
          </ac:spMkLst>
        </pc:spChg>
        <pc:spChg chg="add">
          <ac:chgData name="Erin Fiorito" userId="3adb73b7-b481-4f70-9769-b457ea799662" providerId="ADAL" clId="{CD1520B3-9E61-42DB-8BB7-42D6FB20678A}" dt="2026-02-09T19:02:56.709" v="13720" actId="26606"/>
          <ac:spMkLst>
            <pc:docMk/>
            <pc:sldMk cId="1358088105" sldId="272"/>
            <ac:spMk id="11" creationId="{600B5AE2-C5CC-499C-8F2D-249888BE22C2}"/>
          </ac:spMkLst>
        </pc:spChg>
        <pc:spChg chg="add">
          <ac:chgData name="Erin Fiorito" userId="3adb73b7-b481-4f70-9769-b457ea799662" providerId="ADAL" clId="{CD1520B3-9E61-42DB-8BB7-42D6FB20678A}" dt="2026-02-09T19:02:56.709" v="13720" actId="26606"/>
          <ac:spMkLst>
            <pc:docMk/>
            <pc:sldMk cId="1358088105" sldId="272"/>
            <ac:spMk id="13" creationId="{BA7A3698-B350-40E5-8475-9BCC41A089FC}"/>
          </ac:spMkLst>
        </pc:spChg>
        <pc:spChg chg="add">
          <ac:chgData name="Erin Fiorito" userId="3adb73b7-b481-4f70-9769-b457ea799662" providerId="ADAL" clId="{CD1520B3-9E61-42DB-8BB7-42D6FB20678A}" dt="2026-02-09T19:02:56.709" v="13720" actId="26606"/>
          <ac:spMkLst>
            <pc:docMk/>
            <pc:sldMk cId="1358088105" sldId="272"/>
            <ac:spMk id="17" creationId="{E32D3FD4-6F71-43DF-93B9-87279519C618}"/>
          </ac:spMkLst>
        </pc:spChg>
        <pc:spChg chg="add">
          <ac:chgData name="Erin Fiorito" userId="3adb73b7-b481-4f70-9769-b457ea799662" providerId="ADAL" clId="{CD1520B3-9E61-42DB-8BB7-42D6FB20678A}" dt="2026-02-09T19:02:56.709" v="13720" actId="26606"/>
          <ac:spMkLst>
            <pc:docMk/>
            <pc:sldMk cId="1358088105" sldId="272"/>
            <ac:spMk id="19" creationId="{36F207B4-66C3-4A76-8D54-C2871CF80983}"/>
          </ac:spMkLst>
        </pc:spChg>
        <pc:picChg chg="add mod">
          <ac:chgData name="Erin Fiorito" userId="3adb73b7-b481-4f70-9769-b457ea799662" providerId="ADAL" clId="{CD1520B3-9E61-42DB-8BB7-42D6FB20678A}" dt="2026-02-09T19:02:56.709" v="13720" actId="26606"/>
          <ac:picMkLst>
            <pc:docMk/>
            <pc:sldMk cId="1358088105" sldId="272"/>
            <ac:picMk id="6" creationId="{AD8F675C-AC15-EA67-78F2-22B1E22BD1F1}"/>
          </ac:picMkLst>
        </pc:picChg>
        <pc:cxnChg chg="add">
          <ac:chgData name="Erin Fiorito" userId="3adb73b7-b481-4f70-9769-b457ea799662" providerId="ADAL" clId="{CD1520B3-9E61-42DB-8BB7-42D6FB20678A}" dt="2026-02-09T19:02:56.709" v="13720" actId="26606"/>
          <ac:cxnSpMkLst>
            <pc:docMk/>
            <pc:sldMk cId="1358088105" sldId="272"/>
            <ac:cxnSpMk id="15" creationId="{0AC655C7-EC94-4BE6-84C8-2F9EFBBB2789}"/>
          </ac:cxnSpMkLst>
        </pc:cxnChg>
      </pc:sldChg>
      <pc:sldChg chg="addSp delSp modSp new del mod ord modClrScheme chgLayout">
        <pc:chgData name="Erin Fiorito" userId="3adb73b7-b481-4f70-9769-b457ea799662" providerId="ADAL" clId="{CD1520B3-9E61-42DB-8BB7-42D6FB20678A}" dt="2026-02-10T03:08:51.441" v="13796" actId="2696"/>
        <pc:sldMkLst>
          <pc:docMk/>
          <pc:sldMk cId="1948696245" sldId="273"/>
        </pc:sldMkLst>
        <pc:spChg chg="add del">
          <ac:chgData name="Erin Fiorito" userId="3adb73b7-b481-4f70-9769-b457ea799662" providerId="ADAL" clId="{CD1520B3-9E61-42DB-8BB7-42D6FB20678A}" dt="2026-02-09T19:14:16.274" v="13730" actId="22"/>
          <ac:spMkLst>
            <pc:docMk/>
            <pc:sldMk cId="1948696245" sldId="273"/>
            <ac:spMk id="3" creationId="{1DC805F5-B588-E81E-CF44-1131B4A27E2B}"/>
          </ac:spMkLst>
        </pc:spChg>
        <pc:spChg chg="add">
          <ac:chgData name="Erin Fiorito" userId="3adb73b7-b481-4f70-9769-b457ea799662" providerId="ADAL" clId="{CD1520B3-9E61-42DB-8BB7-42D6FB20678A}" dt="2026-02-10T02:58:10.310" v="13752" actId="22"/>
          <ac:spMkLst>
            <pc:docMk/>
            <pc:sldMk cId="1948696245" sldId="273"/>
            <ac:spMk id="3" creationId="{5CE51221-BDFF-892A-E9E2-09D1271B05D1}"/>
          </ac:spMkLst>
        </pc:spChg>
        <pc:spChg chg="add">
          <ac:chgData name="Erin Fiorito" userId="3adb73b7-b481-4f70-9769-b457ea799662" providerId="ADAL" clId="{CD1520B3-9E61-42DB-8BB7-42D6FB20678A}" dt="2026-02-09T19:14:43.956" v="13731" actId="22"/>
          <ac:spMkLst>
            <pc:docMk/>
            <pc:sldMk cId="1948696245" sldId="273"/>
            <ac:spMk id="5" creationId="{976A9332-17A0-BB3C-BC75-F6D627CAF3FA}"/>
          </ac:spMkLst>
        </pc:spChg>
        <pc:spChg chg="add del">
          <ac:chgData name="Erin Fiorito" userId="3adb73b7-b481-4f70-9769-b457ea799662" providerId="ADAL" clId="{CD1520B3-9E61-42DB-8BB7-42D6FB20678A}" dt="2026-02-10T02:58:54.622" v="13757" actId="22"/>
          <ac:spMkLst>
            <pc:docMk/>
            <pc:sldMk cId="1948696245" sldId="273"/>
            <ac:spMk id="6" creationId="{7FE48326-F78B-3D92-79C1-E7199B6ED13F}"/>
          </ac:spMkLst>
        </pc:spChg>
        <pc:spChg chg="add">
          <ac:chgData name="Erin Fiorito" userId="3adb73b7-b481-4f70-9769-b457ea799662" providerId="ADAL" clId="{CD1520B3-9E61-42DB-8BB7-42D6FB20678A}" dt="2026-02-09T19:14:46.786" v="13732" actId="22"/>
          <ac:spMkLst>
            <pc:docMk/>
            <pc:sldMk cId="1948696245" sldId="273"/>
            <ac:spMk id="7" creationId="{9BBD2F6C-6531-9511-0AFF-0D5707531684}"/>
          </ac:spMkLst>
        </pc:spChg>
        <pc:spChg chg="add del">
          <ac:chgData name="Erin Fiorito" userId="3adb73b7-b481-4f70-9769-b457ea799662" providerId="ADAL" clId="{CD1520B3-9E61-42DB-8BB7-42D6FB20678A}" dt="2026-02-10T03:00:26.767" v="13760" actId="22"/>
          <ac:spMkLst>
            <pc:docMk/>
            <pc:sldMk cId="1948696245" sldId="273"/>
            <ac:spMk id="9" creationId="{8605EBC2-2D70-CA67-B717-E973060BE542}"/>
          </ac:spMkLst>
        </pc:spChg>
        <pc:spChg chg="add del mod">
          <ac:chgData name="Erin Fiorito" userId="3adb73b7-b481-4f70-9769-b457ea799662" providerId="ADAL" clId="{CD1520B3-9E61-42DB-8BB7-42D6FB20678A}" dt="2026-02-09T19:17:50.497" v="13744" actId="478"/>
          <ac:spMkLst>
            <pc:docMk/>
            <pc:sldMk cId="1948696245" sldId="273"/>
            <ac:spMk id="9" creationId="{EEFF90CC-00F4-59F9-0FE9-CAC081C1645B}"/>
          </ac:spMkLst>
        </pc:spChg>
        <pc:spChg chg="add">
          <ac:chgData name="Erin Fiorito" userId="3adb73b7-b481-4f70-9769-b457ea799662" providerId="ADAL" clId="{CD1520B3-9E61-42DB-8BB7-42D6FB20678A}" dt="2026-02-09T19:18:02.330" v="13745" actId="22"/>
          <ac:spMkLst>
            <pc:docMk/>
            <pc:sldMk cId="1948696245" sldId="273"/>
            <ac:spMk id="11" creationId="{E241B2F7-3949-257D-660F-1570CBF3901E}"/>
          </ac:spMkLst>
        </pc:spChg>
        <pc:spChg chg="add del">
          <ac:chgData name="Erin Fiorito" userId="3adb73b7-b481-4f70-9769-b457ea799662" providerId="ADAL" clId="{CD1520B3-9E61-42DB-8BB7-42D6FB20678A}" dt="2026-02-10T03:00:29.711" v="13764" actId="22"/>
          <ac:spMkLst>
            <pc:docMk/>
            <pc:sldMk cId="1948696245" sldId="273"/>
            <ac:spMk id="12" creationId="{371BAF99-3DD7-1D82-89BE-9376A16C9C6B}"/>
          </ac:spMkLst>
        </pc:spChg>
        <pc:spChg chg="add">
          <ac:chgData name="Erin Fiorito" userId="3adb73b7-b481-4f70-9769-b457ea799662" providerId="ADAL" clId="{CD1520B3-9E61-42DB-8BB7-42D6FB20678A}" dt="2026-02-09T19:18:51.066" v="13746" actId="22"/>
          <ac:spMkLst>
            <pc:docMk/>
            <pc:sldMk cId="1948696245" sldId="273"/>
            <ac:spMk id="13" creationId="{1E9C8025-CDAB-3A3E-B031-1E4F3B5874C1}"/>
          </ac:spMkLst>
        </pc:spChg>
        <pc:spChg chg="add">
          <ac:chgData name="Erin Fiorito" userId="3adb73b7-b481-4f70-9769-b457ea799662" providerId="ADAL" clId="{CD1520B3-9E61-42DB-8BB7-42D6FB20678A}" dt="2026-02-09T19:18:54.150" v="13747" actId="22"/>
          <ac:spMkLst>
            <pc:docMk/>
            <pc:sldMk cId="1948696245" sldId="273"/>
            <ac:spMk id="15" creationId="{346C2915-8BB1-00C2-3B64-F83BAD6C728D}"/>
          </ac:spMkLst>
        </pc:spChg>
        <pc:spChg chg="add del">
          <ac:chgData name="Erin Fiorito" userId="3adb73b7-b481-4f70-9769-b457ea799662" providerId="ADAL" clId="{CD1520B3-9E61-42DB-8BB7-42D6FB20678A}" dt="2026-02-10T03:00:34.163" v="13766" actId="22"/>
          <ac:spMkLst>
            <pc:docMk/>
            <pc:sldMk cId="1948696245" sldId="273"/>
            <ac:spMk id="16" creationId="{6CDEF707-D47E-691E-E73A-FA543A296F76}"/>
          </ac:spMkLst>
        </pc:spChg>
        <pc:spChg chg="add">
          <ac:chgData name="Erin Fiorito" userId="3adb73b7-b481-4f70-9769-b457ea799662" providerId="ADAL" clId="{CD1520B3-9E61-42DB-8BB7-42D6FB20678A}" dt="2026-02-09T19:28:32.304" v="13748" actId="22"/>
          <ac:spMkLst>
            <pc:docMk/>
            <pc:sldMk cId="1948696245" sldId="273"/>
            <ac:spMk id="17" creationId="{8AA18C77-3FCF-2C4F-B90C-2DAE9CD34555}"/>
          </ac:spMkLst>
        </pc:spChg>
        <pc:spChg chg="add">
          <ac:chgData name="Erin Fiorito" userId="3adb73b7-b481-4f70-9769-b457ea799662" providerId="ADAL" clId="{CD1520B3-9E61-42DB-8BB7-42D6FB20678A}" dt="2026-02-09T19:28:34.792" v="13749" actId="22"/>
          <ac:spMkLst>
            <pc:docMk/>
            <pc:sldMk cId="1948696245" sldId="273"/>
            <ac:spMk id="19" creationId="{C3E98D55-502D-6376-8074-D4FADEF9066D}"/>
          </ac:spMkLst>
        </pc:spChg>
        <pc:spChg chg="add del mod ord">
          <ac:chgData name="Erin Fiorito" userId="3adb73b7-b481-4f70-9769-b457ea799662" providerId="ADAL" clId="{CD1520B3-9E61-42DB-8BB7-42D6FB20678A}" dt="2026-02-10T03:00:46.552" v="13771" actId="21"/>
          <ac:spMkLst>
            <pc:docMk/>
            <pc:sldMk cId="1948696245" sldId="273"/>
            <ac:spMk id="20" creationId="{B7F1AAED-786D-5226-D3B8-B43507D3A0F8}"/>
          </ac:spMkLst>
        </pc:spChg>
        <pc:spChg chg="add del mod ord">
          <ac:chgData name="Erin Fiorito" userId="3adb73b7-b481-4f70-9769-b457ea799662" providerId="ADAL" clId="{CD1520B3-9E61-42DB-8BB7-42D6FB20678A}" dt="2026-02-10T03:00:39.073" v="13770" actId="700"/>
          <ac:spMkLst>
            <pc:docMk/>
            <pc:sldMk cId="1948696245" sldId="273"/>
            <ac:spMk id="21" creationId="{00B1D14C-22D9-7696-F330-905B9A4A7335}"/>
          </ac:spMkLst>
        </pc:spChg>
        <pc:spChg chg="add del">
          <ac:chgData name="Erin Fiorito" userId="3adb73b7-b481-4f70-9769-b457ea799662" providerId="ADAL" clId="{CD1520B3-9E61-42DB-8BB7-42D6FB20678A}" dt="2026-02-10T03:03:32.038" v="13783" actId="22"/>
          <ac:spMkLst>
            <pc:docMk/>
            <pc:sldMk cId="1948696245" sldId="273"/>
            <ac:spMk id="22" creationId="{6862832D-FCB4-2542-DEF3-46DB7AE8FEF7}"/>
          </ac:spMkLst>
        </pc:spChg>
        <pc:spChg chg="add del">
          <ac:chgData name="Erin Fiorito" userId="3adb73b7-b481-4f70-9769-b457ea799662" providerId="ADAL" clId="{CD1520B3-9E61-42DB-8BB7-42D6FB20678A}" dt="2026-02-10T03:03:44.270" v="13785" actId="21"/>
          <ac:spMkLst>
            <pc:docMk/>
            <pc:sldMk cId="1948696245" sldId="273"/>
            <ac:spMk id="24" creationId="{E0AC7E84-F534-067C-3368-0B280D4D25D1}"/>
          </ac:spMkLst>
        </pc:spChg>
        <pc:spChg chg="add del mod">
          <ac:chgData name="Erin Fiorito" userId="3adb73b7-b481-4f70-9769-b457ea799662" providerId="ADAL" clId="{CD1520B3-9E61-42DB-8BB7-42D6FB20678A}" dt="2026-02-10T03:04:28.545" v="13788" actId="21"/>
          <ac:spMkLst>
            <pc:docMk/>
            <pc:sldMk cId="1948696245" sldId="273"/>
            <ac:spMk id="26" creationId="{79F181DF-3CBC-3E50-8553-FF495F6DADE7}"/>
          </ac:spMkLst>
        </pc:spChg>
        <pc:picChg chg="add">
          <ac:chgData name="Erin Fiorito" userId="3adb73b7-b481-4f70-9769-b457ea799662" providerId="ADAL" clId="{CD1520B3-9E61-42DB-8BB7-42D6FB20678A}" dt="2026-02-10T03:04:34.022" v="13789"/>
          <ac:picMkLst>
            <pc:docMk/>
            <pc:sldMk cId="1948696245" sldId="273"/>
            <ac:picMk id="27" creationId="{B1077FC8-9EB2-72E9-253D-F1EB79969D64}"/>
          </ac:picMkLst>
        </pc:picChg>
        <pc:picChg chg="add del mod">
          <ac:chgData name="Erin Fiorito" userId="3adb73b7-b481-4f70-9769-b457ea799662" providerId="ADAL" clId="{CD1520B3-9E61-42DB-8BB7-42D6FB20678A}" dt="2026-02-10T03:07:33.833" v="13791" actId="21"/>
          <ac:picMkLst>
            <pc:docMk/>
            <pc:sldMk cId="1948696245" sldId="273"/>
            <ac:picMk id="28" creationId="{F22C9F20-78B4-54FF-F59D-CB5ED7A4E8D9}"/>
          </ac:picMkLst>
        </pc:picChg>
        <pc:picChg chg="add">
          <ac:chgData name="Erin Fiorito" userId="3adb73b7-b481-4f70-9769-b457ea799662" providerId="ADAL" clId="{CD1520B3-9E61-42DB-8BB7-42D6FB20678A}" dt="2026-02-10T02:59:35.052" v="13758"/>
          <ac:picMkLst>
            <pc:docMk/>
            <pc:sldMk cId="1948696245" sldId="273"/>
            <ac:picMk id="1026" creationId="{7CA7F6E5-4A64-1A40-6049-D6AAA6754A31}"/>
          </ac:picMkLst>
        </pc:picChg>
      </pc:sldChg>
      <pc:sldChg chg="addSp modSp new del mod">
        <pc:chgData name="Erin Fiorito" userId="3adb73b7-b481-4f70-9769-b457ea799662" providerId="ADAL" clId="{CD1520B3-9E61-42DB-8BB7-42D6FB20678A}" dt="2026-02-10T03:08:45.737" v="13795" actId="2696"/>
        <pc:sldMkLst>
          <pc:docMk/>
          <pc:sldMk cId="3142769977" sldId="274"/>
        </pc:sldMkLst>
        <pc:spChg chg="mod">
          <ac:chgData name="Erin Fiorito" userId="3adb73b7-b481-4f70-9769-b457ea799662" providerId="ADAL" clId="{CD1520B3-9E61-42DB-8BB7-42D6FB20678A}" dt="2026-02-09T19:16:02.987" v="13739"/>
          <ac:spMkLst>
            <pc:docMk/>
            <pc:sldMk cId="3142769977" sldId="274"/>
            <ac:spMk id="3" creationId="{B154145A-8805-6267-2CC1-6C41D932E024}"/>
          </ac:spMkLst>
        </pc:spChg>
        <pc:picChg chg="add">
          <ac:chgData name="Erin Fiorito" userId="3adb73b7-b481-4f70-9769-b457ea799662" providerId="ADAL" clId="{CD1520B3-9E61-42DB-8BB7-42D6FB20678A}" dt="2026-02-10T03:08:12.674" v="13793"/>
          <ac:picMkLst>
            <pc:docMk/>
            <pc:sldMk cId="3142769977" sldId="274"/>
            <ac:picMk id="4" creationId="{61398EC9-3A65-20EA-1872-69781CB21C9B}"/>
          </ac:picMkLst>
        </pc:picChg>
      </pc:sldChg>
      <pc:sldChg chg="add">
        <pc:chgData name="Erin Fiorito" userId="3adb73b7-b481-4f70-9769-b457ea799662" providerId="ADAL" clId="{CD1520B3-9E61-42DB-8BB7-42D6FB20678A}" dt="2026-02-10T03:07:47.728" v="13792"/>
        <pc:sldMkLst>
          <pc:docMk/>
          <pc:sldMk cId="0" sldId="275"/>
        </pc:sldMkLst>
      </pc:sldChg>
      <pc:sldChg chg="add">
        <pc:chgData name="Erin Fiorito" userId="3adb73b7-b481-4f70-9769-b457ea799662" providerId="ADAL" clId="{CD1520B3-9E61-42DB-8BB7-42D6FB20678A}" dt="2026-02-10T03:08:23.504" v="13794"/>
        <pc:sldMkLst>
          <pc:docMk/>
          <pc:sldMk cId="0" sldId="27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E1CAC-D8F0-46B8-9B59-307E8E2B67B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034054-7F74-4E07-A504-A557C1DD86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Communication Skills </a:t>
          </a:r>
        </a:p>
      </dgm:t>
    </dgm:pt>
    <dgm:pt modelId="{02368742-D71A-4596-AF28-D44355F30266}" type="parTrans" cxnId="{A90D46B3-4576-4EDB-94E2-6A10412141FC}">
      <dgm:prSet/>
      <dgm:spPr/>
      <dgm:t>
        <a:bodyPr/>
        <a:lstStyle/>
        <a:p>
          <a:endParaRPr lang="en-US"/>
        </a:p>
      </dgm:t>
    </dgm:pt>
    <dgm:pt modelId="{76D5AC5D-0582-469D-873F-8C91B753F3E5}" type="sibTrans" cxnId="{A90D46B3-4576-4EDB-94E2-6A10412141FC}">
      <dgm:prSet/>
      <dgm:spPr/>
      <dgm:t>
        <a:bodyPr/>
        <a:lstStyle/>
        <a:p>
          <a:endParaRPr lang="en-US"/>
        </a:p>
      </dgm:t>
    </dgm:pt>
    <dgm:pt modelId="{102E03D0-5832-40A9-BE56-11918EEB64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Empathy</a:t>
          </a:r>
        </a:p>
      </dgm:t>
    </dgm:pt>
    <dgm:pt modelId="{2390151E-49C9-4332-ADE7-E1FC5ED1EEDC}" type="parTrans" cxnId="{F66ECF5C-BB56-40F2-85B3-B37C1B2711F0}">
      <dgm:prSet/>
      <dgm:spPr/>
      <dgm:t>
        <a:bodyPr/>
        <a:lstStyle/>
        <a:p>
          <a:endParaRPr lang="en-US"/>
        </a:p>
      </dgm:t>
    </dgm:pt>
    <dgm:pt modelId="{40552B78-9BED-4BDE-9BCC-BA09B05F6AAA}" type="sibTrans" cxnId="{F66ECF5C-BB56-40F2-85B3-B37C1B2711F0}">
      <dgm:prSet/>
      <dgm:spPr/>
      <dgm:t>
        <a:bodyPr/>
        <a:lstStyle/>
        <a:p>
          <a:endParaRPr lang="en-US"/>
        </a:p>
      </dgm:t>
    </dgm:pt>
    <dgm:pt modelId="{D760914F-DE39-4C0D-A2E5-05C26DDD1A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Teamwork </a:t>
          </a:r>
        </a:p>
      </dgm:t>
    </dgm:pt>
    <dgm:pt modelId="{BBF23120-0AF9-4E50-BBBD-72190BF95DC0}" type="parTrans" cxnId="{1B0DA0CE-C4D6-4BBC-9F34-174EE9A4E3FD}">
      <dgm:prSet/>
      <dgm:spPr/>
      <dgm:t>
        <a:bodyPr/>
        <a:lstStyle/>
        <a:p>
          <a:endParaRPr lang="en-US"/>
        </a:p>
      </dgm:t>
    </dgm:pt>
    <dgm:pt modelId="{116B211A-FEF5-4FF5-8DF8-61249536DCFF}" type="sibTrans" cxnId="{1B0DA0CE-C4D6-4BBC-9F34-174EE9A4E3FD}">
      <dgm:prSet/>
      <dgm:spPr/>
      <dgm:t>
        <a:bodyPr/>
        <a:lstStyle/>
        <a:p>
          <a:endParaRPr lang="en-US"/>
        </a:p>
      </dgm:t>
    </dgm:pt>
    <dgm:pt modelId="{024A127D-F007-407F-93E5-6B6E2FCFD9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Conflict Resolution </a:t>
          </a:r>
        </a:p>
      </dgm:t>
    </dgm:pt>
    <dgm:pt modelId="{3897949C-10F9-46F5-8350-6F2ED80AEF8D}" type="parTrans" cxnId="{6110F919-4822-4B43-BE45-72752BB70E83}">
      <dgm:prSet/>
      <dgm:spPr/>
      <dgm:t>
        <a:bodyPr/>
        <a:lstStyle/>
        <a:p>
          <a:endParaRPr lang="en-US"/>
        </a:p>
      </dgm:t>
    </dgm:pt>
    <dgm:pt modelId="{C7726DB5-D315-4A50-81EF-6926CE3E117D}" type="sibTrans" cxnId="{6110F919-4822-4B43-BE45-72752BB70E83}">
      <dgm:prSet/>
      <dgm:spPr/>
      <dgm:t>
        <a:bodyPr/>
        <a:lstStyle/>
        <a:p>
          <a:endParaRPr lang="en-US"/>
        </a:p>
      </dgm:t>
    </dgm:pt>
    <dgm:pt modelId="{EE006CA8-3ECF-4D78-915E-552F2D8F7D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Understanding Social Cues  </a:t>
          </a:r>
        </a:p>
      </dgm:t>
    </dgm:pt>
    <dgm:pt modelId="{ACDD6E35-4C1E-4C1E-B398-6067531D2957}" type="parTrans" cxnId="{F49BA71D-B066-47CE-8900-0D20CB774B80}">
      <dgm:prSet/>
      <dgm:spPr/>
      <dgm:t>
        <a:bodyPr/>
        <a:lstStyle/>
        <a:p>
          <a:endParaRPr lang="en-US"/>
        </a:p>
      </dgm:t>
    </dgm:pt>
    <dgm:pt modelId="{9B4CFC76-AE7B-4684-943F-842399EA4B07}" type="sibTrans" cxnId="{F49BA71D-B066-47CE-8900-0D20CB774B80}">
      <dgm:prSet/>
      <dgm:spPr/>
      <dgm:t>
        <a:bodyPr/>
        <a:lstStyle/>
        <a:p>
          <a:endParaRPr lang="en-US"/>
        </a:p>
      </dgm:t>
    </dgm:pt>
    <dgm:pt modelId="{C351125A-9C54-4A68-A974-778885FFC4F0}" type="pres">
      <dgm:prSet presAssocID="{01AE1CAC-D8F0-46B8-9B59-307E8E2B67B2}" presName="root" presStyleCnt="0">
        <dgm:presLayoutVars>
          <dgm:dir/>
          <dgm:resizeHandles val="exact"/>
        </dgm:presLayoutVars>
      </dgm:prSet>
      <dgm:spPr/>
    </dgm:pt>
    <dgm:pt modelId="{A4F2BEC4-5E87-4E89-A944-532DC0BE8E4A}" type="pres">
      <dgm:prSet presAssocID="{79034054-7F74-4E07-A504-A557C1DD8622}" presName="compNode" presStyleCnt="0"/>
      <dgm:spPr/>
    </dgm:pt>
    <dgm:pt modelId="{A2A7A4C3-AFA4-4052-B495-9138A43784BE}" type="pres">
      <dgm:prSet presAssocID="{79034054-7F74-4E07-A504-A557C1DD8622}" presName="bgRect" presStyleLbl="bgShp" presStyleIdx="0" presStyleCnt="5"/>
      <dgm:spPr/>
    </dgm:pt>
    <dgm:pt modelId="{0D59F6F5-FBAA-4393-BE5E-CBC7AE694286}" type="pres">
      <dgm:prSet presAssocID="{79034054-7F74-4E07-A504-A557C1DD862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BB50C17-BEBD-45BA-BCFB-3E18144FED35}" type="pres">
      <dgm:prSet presAssocID="{79034054-7F74-4E07-A504-A557C1DD8622}" presName="spaceRect" presStyleCnt="0"/>
      <dgm:spPr/>
    </dgm:pt>
    <dgm:pt modelId="{37B88339-BC7F-496F-A716-707C09B3EAD6}" type="pres">
      <dgm:prSet presAssocID="{79034054-7F74-4E07-A504-A557C1DD8622}" presName="parTx" presStyleLbl="revTx" presStyleIdx="0" presStyleCnt="5">
        <dgm:presLayoutVars>
          <dgm:chMax val="0"/>
          <dgm:chPref val="0"/>
        </dgm:presLayoutVars>
      </dgm:prSet>
      <dgm:spPr/>
    </dgm:pt>
    <dgm:pt modelId="{18C61383-A538-49C8-BF40-4EE3B665D4C8}" type="pres">
      <dgm:prSet presAssocID="{76D5AC5D-0582-469D-873F-8C91B753F3E5}" presName="sibTrans" presStyleCnt="0"/>
      <dgm:spPr/>
    </dgm:pt>
    <dgm:pt modelId="{55D63E3C-E4B9-48A6-8564-A4F8ACB909A2}" type="pres">
      <dgm:prSet presAssocID="{102E03D0-5832-40A9-BE56-11918EEB64F9}" presName="compNode" presStyleCnt="0"/>
      <dgm:spPr/>
    </dgm:pt>
    <dgm:pt modelId="{6B39F8F1-E75B-4CD0-A05F-3C4084B7C357}" type="pres">
      <dgm:prSet presAssocID="{102E03D0-5832-40A9-BE56-11918EEB64F9}" presName="bgRect" presStyleLbl="bgShp" presStyleIdx="1" presStyleCnt="5"/>
      <dgm:spPr/>
    </dgm:pt>
    <dgm:pt modelId="{DAE0F416-505F-4818-9611-5AC84BBF3951}" type="pres">
      <dgm:prSet presAssocID="{102E03D0-5832-40A9-BE56-11918EEB64F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9356DFE0-3E17-473A-AF9D-B69E12DD3862}" type="pres">
      <dgm:prSet presAssocID="{102E03D0-5832-40A9-BE56-11918EEB64F9}" presName="spaceRect" presStyleCnt="0"/>
      <dgm:spPr/>
    </dgm:pt>
    <dgm:pt modelId="{55E76FDC-DD80-4AB3-B2B2-1258F8471D02}" type="pres">
      <dgm:prSet presAssocID="{102E03D0-5832-40A9-BE56-11918EEB64F9}" presName="parTx" presStyleLbl="revTx" presStyleIdx="1" presStyleCnt="5">
        <dgm:presLayoutVars>
          <dgm:chMax val="0"/>
          <dgm:chPref val="0"/>
        </dgm:presLayoutVars>
      </dgm:prSet>
      <dgm:spPr/>
    </dgm:pt>
    <dgm:pt modelId="{9ABC0E93-5D71-4423-A52B-1661A32C68EF}" type="pres">
      <dgm:prSet presAssocID="{40552B78-9BED-4BDE-9BCC-BA09B05F6AAA}" presName="sibTrans" presStyleCnt="0"/>
      <dgm:spPr/>
    </dgm:pt>
    <dgm:pt modelId="{39F63D76-8661-40F4-96CD-742815D9701C}" type="pres">
      <dgm:prSet presAssocID="{D760914F-DE39-4C0D-A2E5-05C26DDD1A43}" presName="compNode" presStyleCnt="0"/>
      <dgm:spPr/>
    </dgm:pt>
    <dgm:pt modelId="{1C65A8E0-53F3-498E-9CF6-D150B31050BD}" type="pres">
      <dgm:prSet presAssocID="{D760914F-DE39-4C0D-A2E5-05C26DDD1A43}" presName="bgRect" presStyleLbl="bgShp" presStyleIdx="2" presStyleCnt="5"/>
      <dgm:spPr/>
    </dgm:pt>
    <dgm:pt modelId="{A5DAB566-3FE4-4DB3-8CD5-788F8726E24F}" type="pres">
      <dgm:prSet presAssocID="{D760914F-DE39-4C0D-A2E5-05C26DDD1A4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975E1F23-42D3-4B2A-B869-64302BDA3B33}" type="pres">
      <dgm:prSet presAssocID="{D760914F-DE39-4C0D-A2E5-05C26DDD1A43}" presName="spaceRect" presStyleCnt="0"/>
      <dgm:spPr/>
    </dgm:pt>
    <dgm:pt modelId="{542E2492-691B-4D0E-A684-E9B87CFE4EF8}" type="pres">
      <dgm:prSet presAssocID="{D760914F-DE39-4C0D-A2E5-05C26DDD1A43}" presName="parTx" presStyleLbl="revTx" presStyleIdx="2" presStyleCnt="5">
        <dgm:presLayoutVars>
          <dgm:chMax val="0"/>
          <dgm:chPref val="0"/>
        </dgm:presLayoutVars>
      </dgm:prSet>
      <dgm:spPr/>
    </dgm:pt>
    <dgm:pt modelId="{05DA2A1F-20C8-43A3-B77E-37555CEDEC5B}" type="pres">
      <dgm:prSet presAssocID="{116B211A-FEF5-4FF5-8DF8-61249536DCFF}" presName="sibTrans" presStyleCnt="0"/>
      <dgm:spPr/>
    </dgm:pt>
    <dgm:pt modelId="{C7CCCBD2-CD72-4393-86D8-B5F4A1A09A61}" type="pres">
      <dgm:prSet presAssocID="{024A127D-F007-407F-93E5-6B6E2FCFD9FD}" presName="compNode" presStyleCnt="0"/>
      <dgm:spPr/>
    </dgm:pt>
    <dgm:pt modelId="{6F4310A6-4F3A-44E7-8DB2-CA4F8F2B0F11}" type="pres">
      <dgm:prSet presAssocID="{024A127D-F007-407F-93E5-6B6E2FCFD9FD}" presName="bgRect" presStyleLbl="bgShp" presStyleIdx="3" presStyleCnt="5"/>
      <dgm:spPr/>
    </dgm:pt>
    <dgm:pt modelId="{7F334D0C-0B0B-478B-9701-E0EB7C78A8D4}" type="pres">
      <dgm:prSet presAssocID="{024A127D-F007-407F-93E5-6B6E2FCFD9F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EEB684B-EE47-467D-85FB-06D1E3CC9DC8}" type="pres">
      <dgm:prSet presAssocID="{024A127D-F007-407F-93E5-6B6E2FCFD9FD}" presName="spaceRect" presStyleCnt="0"/>
      <dgm:spPr/>
    </dgm:pt>
    <dgm:pt modelId="{9731037B-805D-4062-881D-9509AC280F2C}" type="pres">
      <dgm:prSet presAssocID="{024A127D-F007-407F-93E5-6B6E2FCFD9FD}" presName="parTx" presStyleLbl="revTx" presStyleIdx="3" presStyleCnt="5">
        <dgm:presLayoutVars>
          <dgm:chMax val="0"/>
          <dgm:chPref val="0"/>
        </dgm:presLayoutVars>
      </dgm:prSet>
      <dgm:spPr/>
    </dgm:pt>
    <dgm:pt modelId="{62F1CF0A-32D6-45A6-8182-55798DEAA70F}" type="pres">
      <dgm:prSet presAssocID="{C7726DB5-D315-4A50-81EF-6926CE3E117D}" presName="sibTrans" presStyleCnt="0"/>
      <dgm:spPr/>
    </dgm:pt>
    <dgm:pt modelId="{17D8B0C9-C90D-4621-8C81-19C1D0317E27}" type="pres">
      <dgm:prSet presAssocID="{EE006CA8-3ECF-4D78-915E-552F2D8F7D78}" presName="compNode" presStyleCnt="0"/>
      <dgm:spPr/>
    </dgm:pt>
    <dgm:pt modelId="{72191653-C3A2-40E7-9122-A24FAA0C0897}" type="pres">
      <dgm:prSet presAssocID="{EE006CA8-3ECF-4D78-915E-552F2D8F7D78}" presName="bgRect" presStyleLbl="bgShp" presStyleIdx="4" presStyleCnt="5"/>
      <dgm:spPr/>
    </dgm:pt>
    <dgm:pt modelId="{F31BA623-0B6B-4599-8F89-B5E38863D787}" type="pres">
      <dgm:prSet presAssocID="{EE006CA8-3ECF-4D78-915E-552F2D8F7D7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B9CFC39-7F68-447C-9CEC-6D9D4C0C5989}" type="pres">
      <dgm:prSet presAssocID="{EE006CA8-3ECF-4D78-915E-552F2D8F7D78}" presName="spaceRect" presStyleCnt="0"/>
      <dgm:spPr/>
    </dgm:pt>
    <dgm:pt modelId="{E1549E91-E73C-442C-B2AD-B865F1BC0E6C}" type="pres">
      <dgm:prSet presAssocID="{EE006CA8-3ECF-4D78-915E-552F2D8F7D7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5041A00-C558-4DEF-A4F1-365FCE7E943A}" type="presOf" srcId="{102E03D0-5832-40A9-BE56-11918EEB64F9}" destId="{55E76FDC-DD80-4AB3-B2B2-1258F8471D02}" srcOrd="0" destOrd="0" presId="urn:microsoft.com/office/officeart/2018/2/layout/IconVerticalSolidList"/>
    <dgm:cxn modelId="{36F41A08-7B09-46A6-84C9-F3B5F036F6EE}" type="presOf" srcId="{024A127D-F007-407F-93E5-6B6E2FCFD9FD}" destId="{9731037B-805D-4062-881D-9509AC280F2C}" srcOrd="0" destOrd="0" presId="urn:microsoft.com/office/officeart/2018/2/layout/IconVerticalSolidList"/>
    <dgm:cxn modelId="{5B3C9F17-D077-4AF3-A831-28026FE6D619}" type="presOf" srcId="{79034054-7F74-4E07-A504-A557C1DD8622}" destId="{37B88339-BC7F-496F-A716-707C09B3EAD6}" srcOrd="0" destOrd="0" presId="urn:microsoft.com/office/officeart/2018/2/layout/IconVerticalSolidList"/>
    <dgm:cxn modelId="{5F512B18-2B2E-44B7-A2B2-0157017668F0}" type="presOf" srcId="{EE006CA8-3ECF-4D78-915E-552F2D8F7D78}" destId="{E1549E91-E73C-442C-B2AD-B865F1BC0E6C}" srcOrd="0" destOrd="0" presId="urn:microsoft.com/office/officeart/2018/2/layout/IconVerticalSolidList"/>
    <dgm:cxn modelId="{6110F919-4822-4B43-BE45-72752BB70E83}" srcId="{01AE1CAC-D8F0-46B8-9B59-307E8E2B67B2}" destId="{024A127D-F007-407F-93E5-6B6E2FCFD9FD}" srcOrd="3" destOrd="0" parTransId="{3897949C-10F9-46F5-8350-6F2ED80AEF8D}" sibTransId="{C7726DB5-D315-4A50-81EF-6926CE3E117D}"/>
    <dgm:cxn modelId="{F49BA71D-B066-47CE-8900-0D20CB774B80}" srcId="{01AE1CAC-D8F0-46B8-9B59-307E8E2B67B2}" destId="{EE006CA8-3ECF-4D78-915E-552F2D8F7D78}" srcOrd="4" destOrd="0" parTransId="{ACDD6E35-4C1E-4C1E-B398-6067531D2957}" sibTransId="{9B4CFC76-AE7B-4684-943F-842399EA4B07}"/>
    <dgm:cxn modelId="{7F849C44-C7B1-4F5F-AA3C-00E7FBE8E9FB}" type="presOf" srcId="{01AE1CAC-D8F0-46B8-9B59-307E8E2B67B2}" destId="{C351125A-9C54-4A68-A974-778885FFC4F0}" srcOrd="0" destOrd="0" presId="urn:microsoft.com/office/officeart/2018/2/layout/IconVerticalSolidList"/>
    <dgm:cxn modelId="{F66ECF5C-BB56-40F2-85B3-B37C1B2711F0}" srcId="{01AE1CAC-D8F0-46B8-9B59-307E8E2B67B2}" destId="{102E03D0-5832-40A9-BE56-11918EEB64F9}" srcOrd="1" destOrd="0" parTransId="{2390151E-49C9-4332-ADE7-E1FC5ED1EEDC}" sibTransId="{40552B78-9BED-4BDE-9BCC-BA09B05F6AAA}"/>
    <dgm:cxn modelId="{796D18AE-F5EB-4A7E-B18F-82BA075E087C}" type="presOf" srcId="{D760914F-DE39-4C0D-A2E5-05C26DDD1A43}" destId="{542E2492-691B-4D0E-A684-E9B87CFE4EF8}" srcOrd="0" destOrd="0" presId="urn:microsoft.com/office/officeart/2018/2/layout/IconVerticalSolidList"/>
    <dgm:cxn modelId="{A90D46B3-4576-4EDB-94E2-6A10412141FC}" srcId="{01AE1CAC-D8F0-46B8-9B59-307E8E2B67B2}" destId="{79034054-7F74-4E07-A504-A557C1DD8622}" srcOrd="0" destOrd="0" parTransId="{02368742-D71A-4596-AF28-D44355F30266}" sibTransId="{76D5AC5D-0582-469D-873F-8C91B753F3E5}"/>
    <dgm:cxn modelId="{1B0DA0CE-C4D6-4BBC-9F34-174EE9A4E3FD}" srcId="{01AE1CAC-D8F0-46B8-9B59-307E8E2B67B2}" destId="{D760914F-DE39-4C0D-A2E5-05C26DDD1A43}" srcOrd="2" destOrd="0" parTransId="{BBF23120-0AF9-4E50-BBBD-72190BF95DC0}" sibTransId="{116B211A-FEF5-4FF5-8DF8-61249536DCFF}"/>
    <dgm:cxn modelId="{DE521893-4B94-4573-982A-002B1C59F8D2}" type="presParOf" srcId="{C351125A-9C54-4A68-A974-778885FFC4F0}" destId="{A4F2BEC4-5E87-4E89-A944-532DC0BE8E4A}" srcOrd="0" destOrd="0" presId="urn:microsoft.com/office/officeart/2018/2/layout/IconVerticalSolidList"/>
    <dgm:cxn modelId="{342DFCC7-076D-4622-86B8-098EE8BE91F5}" type="presParOf" srcId="{A4F2BEC4-5E87-4E89-A944-532DC0BE8E4A}" destId="{A2A7A4C3-AFA4-4052-B495-9138A43784BE}" srcOrd="0" destOrd="0" presId="urn:microsoft.com/office/officeart/2018/2/layout/IconVerticalSolidList"/>
    <dgm:cxn modelId="{2A8C5221-8965-485A-A927-5E09A10D496E}" type="presParOf" srcId="{A4F2BEC4-5E87-4E89-A944-532DC0BE8E4A}" destId="{0D59F6F5-FBAA-4393-BE5E-CBC7AE694286}" srcOrd="1" destOrd="0" presId="urn:microsoft.com/office/officeart/2018/2/layout/IconVerticalSolidList"/>
    <dgm:cxn modelId="{BDC95F3C-2EDE-400E-B68E-372E5B485BC8}" type="presParOf" srcId="{A4F2BEC4-5E87-4E89-A944-532DC0BE8E4A}" destId="{FBB50C17-BEBD-45BA-BCFB-3E18144FED35}" srcOrd="2" destOrd="0" presId="urn:microsoft.com/office/officeart/2018/2/layout/IconVerticalSolidList"/>
    <dgm:cxn modelId="{581F46EB-78EC-4A15-B7C8-84FECE1F9E39}" type="presParOf" srcId="{A4F2BEC4-5E87-4E89-A944-532DC0BE8E4A}" destId="{37B88339-BC7F-496F-A716-707C09B3EAD6}" srcOrd="3" destOrd="0" presId="urn:microsoft.com/office/officeart/2018/2/layout/IconVerticalSolidList"/>
    <dgm:cxn modelId="{79A2714A-702B-4B8A-9613-F5D3B5A12524}" type="presParOf" srcId="{C351125A-9C54-4A68-A974-778885FFC4F0}" destId="{18C61383-A538-49C8-BF40-4EE3B665D4C8}" srcOrd="1" destOrd="0" presId="urn:microsoft.com/office/officeart/2018/2/layout/IconVerticalSolidList"/>
    <dgm:cxn modelId="{03117D6E-264E-4195-84CE-391D1F2D6A53}" type="presParOf" srcId="{C351125A-9C54-4A68-A974-778885FFC4F0}" destId="{55D63E3C-E4B9-48A6-8564-A4F8ACB909A2}" srcOrd="2" destOrd="0" presId="urn:microsoft.com/office/officeart/2018/2/layout/IconVerticalSolidList"/>
    <dgm:cxn modelId="{575887EF-040E-422F-A0AF-97D1E9C889A0}" type="presParOf" srcId="{55D63E3C-E4B9-48A6-8564-A4F8ACB909A2}" destId="{6B39F8F1-E75B-4CD0-A05F-3C4084B7C357}" srcOrd="0" destOrd="0" presId="urn:microsoft.com/office/officeart/2018/2/layout/IconVerticalSolidList"/>
    <dgm:cxn modelId="{BB0E255D-127A-46C0-BCF5-D801FAA3963B}" type="presParOf" srcId="{55D63E3C-E4B9-48A6-8564-A4F8ACB909A2}" destId="{DAE0F416-505F-4818-9611-5AC84BBF3951}" srcOrd="1" destOrd="0" presId="urn:microsoft.com/office/officeart/2018/2/layout/IconVerticalSolidList"/>
    <dgm:cxn modelId="{CB8698E4-8466-4433-AD74-CBCCB0467A93}" type="presParOf" srcId="{55D63E3C-E4B9-48A6-8564-A4F8ACB909A2}" destId="{9356DFE0-3E17-473A-AF9D-B69E12DD3862}" srcOrd="2" destOrd="0" presId="urn:microsoft.com/office/officeart/2018/2/layout/IconVerticalSolidList"/>
    <dgm:cxn modelId="{0D83D559-9F9F-45BE-8EBB-E26612040772}" type="presParOf" srcId="{55D63E3C-E4B9-48A6-8564-A4F8ACB909A2}" destId="{55E76FDC-DD80-4AB3-B2B2-1258F8471D02}" srcOrd="3" destOrd="0" presId="urn:microsoft.com/office/officeart/2018/2/layout/IconVerticalSolidList"/>
    <dgm:cxn modelId="{6BA5178F-F374-4EC1-A06E-8E3D895EECDF}" type="presParOf" srcId="{C351125A-9C54-4A68-A974-778885FFC4F0}" destId="{9ABC0E93-5D71-4423-A52B-1661A32C68EF}" srcOrd="3" destOrd="0" presId="urn:microsoft.com/office/officeart/2018/2/layout/IconVerticalSolidList"/>
    <dgm:cxn modelId="{06703FA2-EEB0-440B-97AC-05E3079F68DD}" type="presParOf" srcId="{C351125A-9C54-4A68-A974-778885FFC4F0}" destId="{39F63D76-8661-40F4-96CD-742815D9701C}" srcOrd="4" destOrd="0" presId="urn:microsoft.com/office/officeart/2018/2/layout/IconVerticalSolidList"/>
    <dgm:cxn modelId="{0C08D8FE-C6A7-4A4E-86DE-3A95DE0A3638}" type="presParOf" srcId="{39F63D76-8661-40F4-96CD-742815D9701C}" destId="{1C65A8E0-53F3-498E-9CF6-D150B31050BD}" srcOrd="0" destOrd="0" presId="urn:microsoft.com/office/officeart/2018/2/layout/IconVerticalSolidList"/>
    <dgm:cxn modelId="{7DC4ABD7-4738-47F1-B2D3-07B1C3ABB49B}" type="presParOf" srcId="{39F63D76-8661-40F4-96CD-742815D9701C}" destId="{A5DAB566-3FE4-4DB3-8CD5-788F8726E24F}" srcOrd="1" destOrd="0" presId="urn:microsoft.com/office/officeart/2018/2/layout/IconVerticalSolidList"/>
    <dgm:cxn modelId="{4FC32197-EC4C-4E9E-94C7-9819B7DB3274}" type="presParOf" srcId="{39F63D76-8661-40F4-96CD-742815D9701C}" destId="{975E1F23-42D3-4B2A-B869-64302BDA3B33}" srcOrd="2" destOrd="0" presId="urn:microsoft.com/office/officeart/2018/2/layout/IconVerticalSolidList"/>
    <dgm:cxn modelId="{F810CD44-EF01-4161-AFEF-EB7FEA412CE8}" type="presParOf" srcId="{39F63D76-8661-40F4-96CD-742815D9701C}" destId="{542E2492-691B-4D0E-A684-E9B87CFE4EF8}" srcOrd="3" destOrd="0" presId="urn:microsoft.com/office/officeart/2018/2/layout/IconVerticalSolidList"/>
    <dgm:cxn modelId="{9B9025CF-2FB7-4A79-B3F1-29141B430EB9}" type="presParOf" srcId="{C351125A-9C54-4A68-A974-778885FFC4F0}" destId="{05DA2A1F-20C8-43A3-B77E-37555CEDEC5B}" srcOrd="5" destOrd="0" presId="urn:microsoft.com/office/officeart/2018/2/layout/IconVerticalSolidList"/>
    <dgm:cxn modelId="{45D30114-12CF-470A-ADB8-1C952E823B21}" type="presParOf" srcId="{C351125A-9C54-4A68-A974-778885FFC4F0}" destId="{C7CCCBD2-CD72-4393-86D8-B5F4A1A09A61}" srcOrd="6" destOrd="0" presId="urn:microsoft.com/office/officeart/2018/2/layout/IconVerticalSolidList"/>
    <dgm:cxn modelId="{D64EFD5F-F194-491F-9687-D67BAB57A356}" type="presParOf" srcId="{C7CCCBD2-CD72-4393-86D8-B5F4A1A09A61}" destId="{6F4310A6-4F3A-44E7-8DB2-CA4F8F2B0F11}" srcOrd="0" destOrd="0" presId="urn:microsoft.com/office/officeart/2018/2/layout/IconVerticalSolidList"/>
    <dgm:cxn modelId="{7A407D32-896A-4E83-BAC2-D72A6B056681}" type="presParOf" srcId="{C7CCCBD2-CD72-4393-86D8-B5F4A1A09A61}" destId="{7F334D0C-0B0B-478B-9701-E0EB7C78A8D4}" srcOrd="1" destOrd="0" presId="urn:microsoft.com/office/officeart/2018/2/layout/IconVerticalSolidList"/>
    <dgm:cxn modelId="{ACF56CA4-9B82-41CE-8D69-720B56C99A54}" type="presParOf" srcId="{C7CCCBD2-CD72-4393-86D8-B5F4A1A09A61}" destId="{5EEB684B-EE47-467D-85FB-06D1E3CC9DC8}" srcOrd="2" destOrd="0" presId="urn:microsoft.com/office/officeart/2018/2/layout/IconVerticalSolidList"/>
    <dgm:cxn modelId="{C583C789-6A88-4E7D-AC02-94F2E9DB3532}" type="presParOf" srcId="{C7CCCBD2-CD72-4393-86D8-B5F4A1A09A61}" destId="{9731037B-805D-4062-881D-9509AC280F2C}" srcOrd="3" destOrd="0" presId="urn:microsoft.com/office/officeart/2018/2/layout/IconVerticalSolidList"/>
    <dgm:cxn modelId="{637A8A08-2C2E-4610-AE21-229019DC30B3}" type="presParOf" srcId="{C351125A-9C54-4A68-A974-778885FFC4F0}" destId="{62F1CF0A-32D6-45A6-8182-55798DEAA70F}" srcOrd="7" destOrd="0" presId="urn:microsoft.com/office/officeart/2018/2/layout/IconVerticalSolidList"/>
    <dgm:cxn modelId="{1C50EA53-7AA2-4222-8BF1-506BD021450C}" type="presParOf" srcId="{C351125A-9C54-4A68-A974-778885FFC4F0}" destId="{17D8B0C9-C90D-4621-8C81-19C1D0317E27}" srcOrd="8" destOrd="0" presId="urn:microsoft.com/office/officeart/2018/2/layout/IconVerticalSolidList"/>
    <dgm:cxn modelId="{C15894F3-AEE4-4824-B3ED-AFF0BFE448C2}" type="presParOf" srcId="{17D8B0C9-C90D-4621-8C81-19C1D0317E27}" destId="{72191653-C3A2-40E7-9122-A24FAA0C0897}" srcOrd="0" destOrd="0" presId="urn:microsoft.com/office/officeart/2018/2/layout/IconVerticalSolidList"/>
    <dgm:cxn modelId="{86E736D7-5BC6-44F3-B76F-2C2401DA82D7}" type="presParOf" srcId="{17D8B0C9-C90D-4621-8C81-19C1D0317E27}" destId="{F31BA623-0B6B-4599-8F89-B5E38863D787}" srcOrd="1" destOrd="0" presId="urn:microsoft.com/office/officeart/2018/2/layout/IconVerticalSolidList"/>
    <dgm:cxn modelId="{B1E243AF-E812-4DB7-A690-340AB29E0C33}" type="presParOf" srcId="{17D8B0C9-C90D-4621-8C81-19C1D0317E27}" destId="{5B9CFC39-7F68-447C-9CEC-6D9D4C0C5989}" srcOrd="2" destOrd="0" presId="urn:microsoft.com/office/officeart/2018/2/layout/IconVerticalSolidList"/>
    <dgm:cxn modelId="{C1C154A6-1362-46F9-9319-1A75AC4DD3D6}" type="presParOf" srcId="{17D8B0C9-C90D-4621-8C81-19C1D0317E27}" destId="{E1549E91-E73C-442C-B2AD-B865F1BC0E6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5F7AF-CD37-44D5-B046-44AE70F8180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D12497-DFAA-4A64-B11F-1AE48F0C48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Modeling</a:t>
          </a:r>
        </a:p>
      </dgm:t>
    </dgm:pt>
    <dgm:pt modelId="{0ABFCA20-EEAB-4598-949A-1FED768F575F}" type="parTrans" cxnId="{3095BC3B-7D43-4AA6-9BD4-F78070F355DB}">
      <dgm:prSet/>
      <dgm:spPr/>
      <dgm:t>
        <a:bodyPr/>
        <a:lstStyle/>
        <a:p>
          <a:endParaRPr lang="en-US"/>
        </a:p>
      </dgm:t>
    </dgm:pt>
    <dgm:pt modelId="{D481FA13-BEB5-4067-9BB1-1AB01EC44848}" type="sibTrans" cxnId="{3095BC3B-7D43-4AA6-9BD4-F78070F355DB}">
      <dgm:prSet/>
      <dgm:spPr/>
      <dgm:t>
        <a:bodyPr/>
        <a:lstStyle/>
        <a:p>
          <a:endParaRPr lang="en-US"/>
        </a:p>
      </dgm:t>
    </dgm:pt>
    <dgm:pt modelId="{17D32D1D-B981-416D-B39A-A5C09A37AF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Praise Efforts </a:t>
          </a:r>
        </a:p>
      </dgm:t>
    </dgm:pt>
    <dgm:pt modelId="{96574990-8203-4D71-9A68-3E8A1CCD7AA2}" type="parTrans" cxnId="{8A5E8333-CED0-4E40-89D8-B2B59F05299E}">
      <dgm:prSet/>
      <dgm:spPr/>
      <dgm:t>
        <a:bodyPr/>
        <a:lstStyle/>
        <a:p>
          <a:endParaRPr lang="en-US"/>
        </a:p>
      </dgm:t>
    </dgm:pt>
    <dgm:pt modelId="{0D7A1BC3-FA23-4C96-BD25-90B5CCD7236C}" type="sibTrans" cxnId="{8A5E8333-CED0-4E40-89D8-B2B59F05299E}">
      <dgm:prSet/>
      <dgm:spPr/>
      <dgm:t>
        <a:bodyPr/>
        <a:lstStyle/>
        <a:p>
          <a:endParaRPr lang="en-US"/>
        </a:p>
      </dgm:t>
    </dgm:pt>
    <dgm:pt modelId="{2EF508DC-B733-44D0-9B6B-755528BA02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Describe the context during social situations. </a:t>
          </a:r>
        </a:p>
      </dgm:t>
    </dgm:pt>
    <dgm:pt modelId="{2F910C5F-BAE0-4337-967B-38E4C26817AF}" type="parTrans" cxnId="{D36EED2E-D4EC-4A2C-8DF0-918789EF12E1}">
      <dgm:prSet/>
      <dgm:spPr/>
      <dgm:t>
        <a:bodyPr/>
        <a:lstStyle/>
        <a:p>
          <a:endParaRPr lang="en-US"/>
        </a:p>
      </dgm:t>
    </dgm:pt>
    <dgm:pt modelId="{E2CD519B-52FF-47F3-94A1-D2E56FE1A0FB}" type="sibTrans" cxnId="{D36EED2E-D4EC-4A2C-8DF0-918789EF12E1}">
      <dgm:prSet/>
      <dgm:spPr/>
      <dgm:t>
        <a:bodyPr/>
        <a:lstStyle/>
        <a:p>
          <a:endParaRPr lang="en-US"/>
        </a:p>
      </dgm:t>
    </dgm:pt>
    <dgm:pt modelId="{4F55507B-6BCF-4B0E-9457-E11DC1AC59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Practice </a:t>
          </a:r>
        </a:p>
      </dgm:t>
    </dgm:pt>
    <dgm:pt modelId="{11865A6E-1122-471D-B122-50E35CAA58A9}" type="parTrans" cxnId="{ABD8783B-8A08-4777-950D-BDEC48B6688C}">
      <dgm:prSet/>
      <dgm:spPr/>
      <dgm:t>
        <a:bodyPr/>
        <a:lstStyle/>
        <a:p>
          <a:endParaRPr lang="en-US"/>
        </a:p>
      </dgm:t>
    </dgm:pt>
    <dgm:pt modelId="{3C42536F-18FA-4429-A069-806843E858C5}" type="sibTrans" cxnId="{ABD8783B-8A08-4777-950D-BDEC48B6688C}">
      <dgm:prSet/>
      <dgm:spPr/>
      <dgm:t>
        <a:bodyPr/>
        <a:lstStyle/>
        <a:p>
          <a:endParaRPr lang="en-US"/>
        </a:p>
      </dgm:t>
    </dgm:pt>
    <dgm:pt modelId="{C6C5ED74-4EBF-4D79-B7FE-0F92B9E1E5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Leverage and highlight past social success </a:t>
          </a:r>
        </a:p>
      </dgm:t>
    </dgm:pt>
    <dgm:pt modelId="{AE0999C3-34D9-4692-85E9-DA023E670CAE}" type="parTrans" cxnId="{7E30554E-2743-4F62-A097-43E1C6306168}">
      <dgm:prSet/>
      <dgm:spPr/>
      <dgm:t>
        <a:bodyPr/>
        <a:lstStyle/>
        <a:p>
          <a:endParaRPr lang="en-US"/>
        </a:p>
      </dgm:t>
    </dgm:pt>
    <dgm:pt modelId="{DB901B83-7DE4-435F-9100-085159262083}" type="sibTrans" cxnId="{7E30554E-2743-4F62-A097-43E1C6306168}">
      <dgm:prSet/>
      <dgm:spPr/>
      <dgm:t>
        <a:bodyPr/>
        <a:lstStyle/>
        <a:p>
          <a:endParaRPr lang="en-US"/>
        </a:p>
      </dgm:t>
    </dgm:pt>
    <dgm:pt modelId="{CCDB79EC-5271-4256-B963-C4E008D5925C}" type="pres">
      <dgm:prSet presAssocID="{C9F5F7AF-CD37-44D5-B046-44AE70F81803}" presName="root" presStyleCnt="0">
        <dgm:presLayoutVars>
          <dgm:dir/>
          <dgm:resizeHandles val="exact"/>
        </dgm:presLayoutVars>
      </dgm:prSet>
      <dgm:spPr/>
    </dgm:pt>
    <dgm:pt modelId="{54478313-08A8-439C-BCD9-3356FC14387D}" type="pres">
      <dgm:prSet presAssocID="{E7D12497-DFAA-4A64-B11F-1AE48F0C48A1}" presName="compNode" presStyleCnt="0"/>
      <dgm:spPr/>
    </dgm:pt>
    <dgm:pt modelId="{9B8E2DE3-B684-441E-99B5-F10A2FA597E5}" type="pres">
      <dgm:prSet presAssocID="{E7D12497-DFAA-4A64-B11F-1AE48F0C48A1}" presName="bgRect" presStyleLbl="bgShp" presStyleIdx="0" presStyleCnt="5"/>
      <dgm:spPr/>
    </dgm:pt>
    <dgm:pt modelId="{61DC7E80-9B02-4B05-9EA8-080EC41502A7}" type="pres">
      <dgm:prSet presAssocID="{E7D12497-DFAA-4A64-B11F-1AE48F0C48A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8314C94-DBC3-44ED-B5B3-F144AD55FA58}" type="pres">
      <dgm:prSet presAssocID="{E7D12497-DFAA-4A64-B11F-1AE48F0C48A1}" presName="spaceRect" presStyleCnt="0"/>
      <dgm:spPr/>
    </dgm:pt>
    <dgm:pt modelId="{971E130F-A64F-48AD-9E42-414DFD422035}" type="pres">
      <dgm:prSet presAssocID="{E7D12497-DFAA-4A64-B11F-1AE48F0C48A1}" presName="parTx" presStyleLbl="revTx" presStyleIdx="0" presStyleCnt="5">
        <dgm:presLayoutVars>
          <dgm:chMax val="0"/>
          <dgm:chPref val="0"/>
        </dgm:presLayoutVars>
      </dgm:prSet>
      <dgm:spPr/>
    </dgm:pt>
    <dgm:pt modelId="{CC294AEF-9366-41EC-8D2A-5C18194FE1D0}" type="pres">
      <dgm:prSet presAssocID="{D481FA13-BEB5-4067-9BB1-1AB01EC44848}" presName="sibTrans" presStyleCnt="0"/>
      <dgm:spPr/>
    </dgm:pt>
    <dgm:pt modelId="{0765CCE9-DE0A-49F5-A02B-11C116067264}" type="pres">
      <dgm:prSet presAssocID="{17D32D1D-B981-416D-B39A-A5C09A37AFA8}" presName="compNode" presStyleCnt="0"/>
      <dgm:spPr/>
    </dgm:pt>
    <dgm:pt modelId="{78D27B65-F09A-4E16-82AB-A67C75B1BD5E}" type="pres">
      <dgm:prSet presAssocID="{17D32D1D-B981-416D-B39A-A5C09A37AFA8}" presName="bgRect" presStyleLbl="bgShp" presStyleIdx="1" presStyleCnt="5"/>
      <dgm:spPr/>
    </dgm:pt>
    <dgm:pt modelId="{1B8CB828-AA1C-49E5-BE40-CD9D9461E71A}" type="pres">
      <dgm:prSet presAssocID="{17D32D1D-B981-416D-B39A-A5C09A37AFA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37E03C21-0BBA-4C0A-8AA3-D4CF09E16785}" type="pres">
      <dgm:prSet presAssocID="{17D32D1D-B981-416D-B39A-A5C09A37AFA8}" presName="spaceRect" presStyleCnt="0"/>
      <dgm:spPr/>
    </dgm:pt>
    <dgm:pt modelId="{4D542929-D3FD-437C-BDBE-05B173B48783}" type="pres">
      <dgm:prSet presAssocID="{17D32D1D-B981-416D-B39A-A5C09A37AFA8}" presName="parTx" presStyleLbl="revTx" presStyleIdx="1" presStyleCnt="5">
        <dgm:presLayoutVars>
          <dgm:chMax val="0"/>
          <dgm:chPref val="0"/>
        </dgm:presLayoutVars>
      </dgm:prSet>
      <dgm:spPr/>
    </dgm:pt>
    <dgm:pt modelId="{7DF93A9A-DDC2-4A19-ACA8-213FAA916072}" type="pres">
      <dgm:prSet presAssocID="{0D7A1BC3-FA23-4C96-BD25-90B5CCD7236C}" presName="sibTrans" presStyleCnt="0"/>
      <dgm:spPr/>
    </dgm:pt>
    <dgm:pt modelId="{2FF51CC4-604B-4D42-AC69-31B28F91B01E}" type="pres">
      <dgm:prSet presAssocID="{2EF508DC-B733-44D0-9B6B-755528BA0205}" presName="compNode" presStyleCnt="0"/>
      <dgm:spPr/>
    </dgm:pt>
    <dgm:pt modelId="{3FD5BDB4-185E-48FE-843F-A45738E3B821}" type="pres">
      <dgm:prSet presAssocID="{2EF508DC-B733-44D0-9B6B-755528BA0205}" presName="bgRect" presStyleLbl="bgShp" presStyleIdx="2" presStyleCnt="5"/>
      <dgm:spPr/>
    </dgm:pt>
    <dgm:pt modelId="{73CB4F59-DE3E-411D-805D-44CE5E4328B9}" type="pres">
      <dgm:prSet presAssocID="{2EF508DC-B733-44D0-9B6B-755528BA020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3F3FA86-BE7A-4520-AB7A-094E56B26CA9}" type="pres">
      <dgm:prSet presAssocID="{2EF508DC-B733-44D0-9B6B-755528BA0205}" presName="spaceRect" presStyleCnt="0"/>
      <dgm:spPr/>
    </dgm:pt>
    <dgm:pt modelId="{72345941-352C-49B2-BF21-BED4D58D79DD}" type="pres">
      <dgm:prSet presAssocID="{2EF508DC-B733-44D0-9B6B-755528BA0205}" presName="parTx" presStyleLbl="revTx" presStyleIdx="2" presStyleCnt="5">
        <dgm:presLayoutVars>
          <dgm:chMax val="0"/>
          <dgm:chPref val="0"/>
        </dgm:presLayoutVars>
      </dgm:prSet>
      <dgm:spPr/>
    </dgm:pt>
    <dgm:pt modelId="{91AC7542-D2AE-4DC2-9A70-9196B84FA9C7}" type="pres">
      <dgm:prSet presAssocID="{E2CD519B-52FF-47F3-94A1-D2E56FE1A0FB}" presName="sibTrans" presStyleCnt="0"/>
      <dgm:spPr/>
    </dgm:pt>
    <dgm:pt modelId="{EF68E09B-FC01-4A9E-BF0D-41313B4240B8}" type="pres">
      <dgm:prSet presAssocID="{4F55507B-6BCF-4B0E-9457-E11DC1AC595E}" presName="compNode" presStyleCnt="0"/>
      <dgm:spPr/>
    </dgm:pt>
    <dgm:pt modelId="{40FF168F-D5E3-42BF-84A6-D9CA944AC242}" type="pres">
      <dgm:prSet presAssocID="{4F55507B-6BCF-4B0E-9457-E11DC1AC595E}" presName="bgRect" presStyleLbl="bgShp" presStyleIdx="3" presStyleCnt="5"/>
      <dgm:spPr/>
    </dgm:pt>
    <dgm:pt modelId="{7C7A0804-753A-426E-9C65-6BEBA9FD4DA4}" type="pres">
      <dgm:prSet presAssocID="{4F55507B-6BCF-4B0E-9457-E11DC1AC595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6CEB5A4-9130-4870-8655-C7D979401CD8}" type="pres">
      <dgm:prSet presAssocID="{4F55507B-6BCF-4B0E-9457-E11DC1AC595E}" presName="spaceRect" presStyleCnt="0"/>
      <dgm:spPr/>
    </dgm:pt>
    <dgm:pt modelId="{9226B90F-3CA0-4F3B-B9C4-E5366AEE8EA3}" type="pres">
      <dgm:prSet presAssocID="{4F55507B-6BCF-4B0E-9457-E11DC1AC595E}" presName="parTx" presStyleLbl="revTx" presStyleIdx="3" presStyleCnt="5">
        <dgm:presLayoutVars>
          <dgm:chMax val="0"/>
          <dgm:chPref val="0"/>
        </dgm:presLayoutVars>
      </dgm:prSet>
      <dgm:spPr/>
    </dgm:pt>
    <dgm:pt modelId="{B1FB666A-23F5-4D9D-8266-36927793566D}" type="pres">
      <dgm:prSet presAssocID="{3C42536F-18FA-4429-A069-806843E858C5}" presName="sibTrans" presStyleCnt="0"/>
      <dgm:spPr/>
    </dgm:pt>
    <dgm:pt modelId="{1B297094-795F-4AD9-B8F3-4ADA486998F7}" type="pres">
      <dgm:prSet presAssocID="{C6C5ED74-4EBF-4D79-B7FE-0F92B9E1E5FE}" presName="compNode" presStyleCnt="0"/>
      <dgm:spPr/>
    </dgm:pt>
    <dgm:pt modelId="{B1F0D422-B027-46FA-97F3-3A040E6A88D7}" type="pres">
      <dgm:prSet presAssocID="{C6C5ED74-4EBF-4D79-B7FE-0F92B9E1E5FE}" presName="bgRect" presStyleLbl="bgShp" presStyleIdx="4" presStyleCnt="5"/>
      <dgm:spPr/>
    </dgm:pt>
    <dgm:pt modelId="{054A46E9-A74D-410C-AF82-B473940D4527}" type="pres">
      <dgm:prSet presAssocID="{C6C5ED74-4EBF-4D79-B7FE-0F92B9E1E5F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0974A63-3BFA-475D-94B8-71B62401B857}" type="pres">
      <dgm:prSet presAssocID="{C6C5ED74-4EBF-4D79-B7FE-0F92B9E1E5FE}" presName="spaceRect" presStyleCnt="0"/>
      <dgm:spPr/>
    </dgm:pt>
    <dgm:pt modelId="{AECABFAF-C491-4F82-B990-AFB3C651C6FD}" type="pres">
      <dgm:prSet presAssocID="{C6C5ED74-4EBF-4D79-B7FE-0F92B9E1E5F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E99AC01-7EC6-4D77-A8B4-1B7A29142FAE}" type="presOf" srcId="{4F55507B-6BCF-4B0E-9457-E11DC1AC595E}" destId="{9226B90F-3CA0-4F3B-B9C4-E5366AEE8EA3}" srcOrd="0" destOrd="0" presId="urn:microsoft.com/office/officeart/2018/2/layout/IconVerticalSolidList"/>
    <dgm:cxn modelId="{3496741B-AC3F-43E3-96D6-1A076045BCB6}" type="presOf" srcId="{C9F5F7AF-CD37-44D5-B046-44AE70F81803}" destId="{CCDB79EC-5271-4256-B963-C4E008D5925C}" srcOrd="0" destOrd="0" presId="urn:microsoft.com/office/officeart/2018/2/layout/IconVerticalSolidList"/>
    <dgm:cxn modelId="{D36EED2E-D4EC-4A2C-8DF0-918789EF12E1}" srcId="{C9F5F7AF-CD37-44D5-B046-44AE70F81803}" destId="{2EF508DC-B733-44D0-9B6B-755528BA0205}" srcOrd="2" destOrd="0" parTransId="{2F910C5F-BAE0-4337-967B-38E4C26817AF}" sibTransId="{E2CD519B-52FF-47F3-94A1-D2E56FE1A0FB}"/>
    <dgm:cxn modelId="{8A5E8333-CED0-4E40-89D8-B2B59F05299E}" srcId="{C9F5F7AF-CD37-44D5-B046-44AE70F81803}" destId="{17D32D1D-B981-416D-B39A-A5C09A37AFA8}" srcOrd="1" destOrd="0" parTransId="{96574990-8203-4D71-9A68-3E8A1CCD7AA2}" sibTransId="{0D7A1BC3-FA23-4C96-BD25-90B5CCD7236C}"/>
    <dgm:cxn modelId="{ABD8783B-8A08-4777-950D-BDEC48B6688C}" srcId="{C9F5F7AF-CD37-44D5-B046-44AE70F81803}" destId="{4F55507B-6BCF-4B0E-9457-E11DC1AC595E}" srcOrd="3" destOrd="0" parTransId="{11865A6E-1122-471D-B122-50E35CAA58A9}" sibTransId="{3C42536F-18FA-4429-A069-806843E858C5}"/>
    <dgm:cxn modelId="{3095BC3B-7D43-4AA6-9BD4-F78070F355DB}" srcId="{C9F5F7AF-CD37-44D5-B046-44AE70F81803}" destId="{E7D12497-DFAA-4A64-B11F-1AE48F0C48A1}" srcOrd="0" destOrd="0" parTransId="{0ABFCA20-EEAB-4598-949A-1FED768F575F}" sibTransId="{D481FA13-BEB5-4067-9BB1-1AB01EC44848}"/>
    <dgm:cxn modelId="{7E30554E-2743-4F62-A097-43E1C6306168}" srcId="{C9F5F7AF-CD37-44D5-B046-44AE70F81803}" destId="{C6C5ED74-4EBF-4D79-B7FE-0F92B9E1E5FE}" srcOrd="4" destOrd="0" parTransId="{AE0999C3-34D9-4692-85E9-DA023E670CAE}" sibTransId="{DB901B83-7DE4-435F-9100-085159262083}"/>
    <dgm:cxn modelId="{6BEFD051-058A-49ED-8ED4-FF661F49E89F}" type="presOf" srcId="{C6C5ED74-4EBF-4D79-B7FE-0F92B9E1E5FE}" destId="{AECABFAF-C491-4F82-B990-AFB3C651C6FD}" srcOrd="0" destOrd="0" presId="urn:microsoft.com/office/officeart/2018/2/layout/IconVerticalSolidList"/>
    <dgm:cxn modelId="{245B3B76-1BE6-46FD-9C22-34100B4D7A8A}" type="presOf" srcId="{E7D12497-DFAA-4A64-B11F-1AE48F0C48A1}" destId="{971E130F-A64F-48AD-9E42-414DFD422035}" srcOrd="0" destOrd="0" presId="urn:microsoft.com/office/officeart/2018/2/layout/IconVerticalSolidList"/>
    <dgm:cxn modelId="{500B0F99-C1C3-41BD-958D-D9580BDC3C01}" type="presOf" srcId="{2EF508DC-B733-44D0-9B6B-755528BA0205}" destId="{72345941-352C-49B2-BF21-BED4D58D79DD}" srcOrd="0" destOrd="0" presId="urn:microsoft.com/office/officeart/2018/2/layout/IconVerticalSolidList"/>
    <dgm:cxn modelId="{36E6C7C8-6E42-432B-B8D7-01795C90CE46}" type="presOf" srcId="{17D32D1D-B981-416D-B39A-A5C09A37AFA8}" destId="{4D542929-D3FD-437C-BDBE-05B173B48783}" srcOrd="0" destOrd="0" presId="urn:microsoft.com/office/officeart/2018/2/layout/IconVerticalSolidList"/>
    <dgm:cxn modelId="{91863D70-4729-4171-A7B6-22448025795F}" type="presParOf" srcId="{CCDB79EC-5271-4256-B963-C4E008D5925C}" destId="{54478313-08A8-439C-BCD9-3356FC14387D}" srcOrd="0" destOrd="0" presId="urn:microsoft.com/office/officeart/2018/2/layout/IconVerticalSolidList"/>
    <dgm:cxn modelId="{26A38E0A-D44E-436B-99C0-B963D616688D}" type="presParOf" srcId="{54478313-08A8-439C-BCD9-3356FC14387D}" destId="{9B8E2DE3-B684-441E-99B5-F10A2FA597E5}" srcOrd="0" destOrd="0" presId="urn:microsoft.com/office/officeart/2018/2/layout/IconVerticalSolidList"/>
    <dgm:cxn modelId="{4C753DBF-487F-4C88-9886-CCAAD74E806D}" type="presParOf" srcId="{54478313-08A8-439C-BCD9-3356FC14387D}" destId="{61DC7E80-9B02-4B05-9EA8-080EC41502A7}" srcOrd="1" destOrd="0" presId="urn:microsoft.com/office/officeart/2018/2/layout/IconVerticalSolidList"/>
    <dgm:cxn modelId="{A64F8E3C-D03C-4C4D-9C86-4FD3B48EABFD}" type="presParOf" srcId="{54478313-08A8-439C-BCD9-3356FC14387D}" destId="{58314C94-DBC3-44ED-B5B3-F144AD55FA58}" srcOrd="2" destOrd="0" presId="urn:microsoft.com/office/officeart/2018/2/layout/IconVerticalSolidList"/>
    <dgm:cxn modelId="{98FDFF18-3656-4414-B1B2-6E58147DC96F}" type="presParOf" srcId="{54478313-08A8-439C-BCD9-3356FC14387D}" destId="{971E130F-A64F-48AD-9E42-414DFD422035}" srcOrd="3" destOrd="0" presId="urn:microsoft.com/office/officeart/2018/2/layout/IconVerticalSolidList"/>
    <dgm:cxn modelId="{C480E30E-68CB-44F8-9120-B35B0B742668}" type="presParOf" srcId="{CCDB79EC-5271-4256-B963-C4E008D5925C}" destId="{CC294AEF-9366-41EC-8D2A-5C18194FE1D0}" srcOrd="1" destOrd="0" presId="urn:microsoft.com/office/officeart/2018/2/layout/IconVerticalSolidList"/>
    <dgm:cxn modelId="{26E19682-CF6F-4C7F-AD91-D3B14804A203}" type="presParOf" srcId="{CCDB79EC-5271-4256-B963-C4E008D5925C}" destId="{0765CCE9-DE0A-49F5-A02B-11C116067264}" srcOrd="2" destOrd="0" presId="urn:microsoft.com/office/officeart/2018/2/layout/IconVerticalSolidList"/>
    <dgm:cxn modelId="{1BDB0A84-0CE5-4C0C-91B3-3AEFD13BE852}" type="presParOf" srcId="{0765CCE9-DE0A-49F5-A02B-11C116067264}" destId="{78D27B65-F09A-4E16-82AB-A67C75B1BD5E}" srcOrd="0" destOrd="0" presId="urn:microsoft.com/office/officeart/2018/2/layout/IconVerticalSolidList"/>
    <dgm:cxn modelId="{88B34683-CD9B-49E2-A217-EE65F99FD2C9}" type="presParOf" srcId="{0765CCE9-DE0A-49F5-A02B-11C116067264}" destId="{1B8CB828-AA1C-49E5-BE40-CD9D9461E71A}" srcOrd="1" destOrd="0" presId="urn:microsoft.com/office/officeart/2018/2/layout/IconVerticalSolidList"/>
    <dgm:cxn modelId="{9E18C0A7-1A5C-4535-A25A-9CE72A35562A}" type="presParOf" srcId="{0765CCE9-DE0A-49F5-A02B-11C116067264}" destId="{37E03C21-0BBA-4C0A-8AA3-D4CF09E16785}" srcOrd="2" destOrd="0" presId="urn:microsoft.com/office/officeart/2018/2/layout/IconVerticalSolidList"/>
    <dgm:cxn modelId="{74A99AC9-773E-4CDD-818B-0F1820414227}" type="presParOf" srcId="{0765CCE9-DE0A-49F5-A02B-11C116067264}" destId="{4D542929-D3FD-437C-BDBE-05B173B48783}" srcOrd="3" destOrd="0" presId="urn:microsoft.com/office/officeart/2018/2/layout/IconVerticalSolidList"/>
    <dgm:cxn modelId="{9940846B-677D-4BED-A979-2AACF6284120}" type="presParOf" srcId="{CCDB79EC-5271-4256-B963-C4E008D5925C}" destId="{7DF93A9A-DDC2-4A19-ACA8-213FAA916072}" srcOrd="3" destOrd="0" presId="urn:microsoft.com/office/officeart/2018/2/layout/IconVerticalSolidList"/>
    <dgm:cxn modelId="{FA651A2F-215F-4A16-8B9C-44D75B728677}" type="presParOf" srcId="{CCDB79EC-5271-4256-B963-C4E008D5925C}" destId="{2FF51CC4-604B-4D42-AC69-31B28F91B01E}" srcOrd="4" destOrd="0" presId="urn:microsoft.com/office/officeart/2018/2/layout/IconVerticalSolidList"/>
    <dgm:cxn modelId="{6A46006F-8482-4BB1-AC51-943FC892F6D6}" type="presParOf" srcId="{2FF51CC4-604B-4D42-AC69-31B28F91B01E}" destId="{3FD5BDB4-185E-48FE-843F-A45738E3B821}" srcOrd="0" destOrd="0" presId="urn:microsoft.com/office/officeart/2018/2/layout/IconVerticalSolidList"/>
    <dgm:cxn modelId="{69D6A649-E7A6-4E15-B6F1-E056352942BB}" type="presParOf" srcId="{2FF51CC4-604B-4D42-AC69-31B28F91B01E}" destId="{73CB4F59-DE3E-411D-805D-44CE5E4328B9}" srcOrd="1" destOrd="0" presId="urn:microsoft.com/office/officeart/2018/2/layout/IconVerticalSolidList"/>
    <dgm:cxn modelId="{6525FE15-AF53-4B05-B5D9-EA6348739C18}" type="presParOf" srcId="{2FF51CC4-604B-4D42-AC69-31B28F91B01E}" destId="{43F3FA86-BE7A-4520-AB7A-094E56B26CA9}" srcOrd="2" destOrd="0" presId="urn:microsoft.com/office/officeart/2018/2/layout/IconVerticalSolidList"/>
    <dgm:cxn modelId="{8AABF461-215C-4E24-99F6-1F4D9A3047DD}" type="presParOf" srcId="{2FF51CC4-604B-4D42-AC69-31B28F91B01E}" destId="{72345941-352C-49B2-BF21-BED4D58D79DD}" srcOrd="3" destOrd="0" presId="urn:microsoft.com/office/officeart/2018/2/layout/IconVerticalSolidList"/>
    <dgm:cxn modelId="{10F30473-F122-4309-8ED0-1086211F262E}" type="presParOf" srcId="{CCDB79EC-5271-4256-B963-C4E008D5925C}" destId="{91AC7542-D2AE-4DC2-9A70-9196B84FA9C7}" srcOrd="5" destOrd="0" presId="urn:microsoft.com/office/officeart/2018/2/layout/IconVerticalSolidList"/>
    <dgm:cxn modelId="{DDE52F7D-7BC5-4877-A00D-E7E15054D3A2}" type="presParOf" srcId="{CCDB79EC-5271-4256-B963-C4E008D5925C}" destId="{EF68E09B-FC01-4A9E-BF0D-41313B4240B8}" srcOrd="6" destOrd="0" presId="urn:microsoft.com/office/officeart/2018/2/layout/IconVerticalSolidList"/>
    <dgm:cxn modelId="{7C6A597E-90E5-488A-BB8D-B6CAA141E9E4}" type="presParOf" srcId="{EF68E09B-FC01-4A9E-BF0D-41313B4240B8}" destId="{40FF168F-D5E3-42BF-84A6-D9CA944AC242}" srcOrd="0" destOrd="0" presId="urn:microsoft.com/office/officeart/2018/2/layout/IconVerticalSolidList"/>
    <dgm:cxn modelId="{D5A45C5F-92FE-44A3-8C95-5271E5A88626}" type="presParOf" srcId="{EF68E09B-FC01-4A9E-BF0D-41313B4240B8}" destId="{7C7A0804-753A-426E-9C65-6BEBA9FD4DA4}" srcOrd="1" destOrd="0" presId="urn:microsoft.com/office/officeart/2018/2/layout/IconVerticalSolidList"/>
    <dgm:cxn modelId="{F188391E-CEE5-446B-92FA-128A21BE6AFB}" type="presParOf" srcId="{EF68E09B-FC01-4A9E-BF0D-41313B4240B8}" destId="{26CEB5A4-9130-4870-8655-C7D979401CD8}" srcOrd="2" destOrd="0" presId="urn:microsoft.com/office/officeart/2018/2/layout/IconVerticalSolidList"/>
    <dgm:cxn modelId="{E377C6CC-17C1-4E3B-8C32-48EB8E868784}" type="presParOf" srcId="{EF68E09B-FC01-4A9E-BF0D-41313B4240B8}" destId="{9226B90F-3CA0-4F3B-B9C4-E5366AEE8EA3}" srcOrd="3" destOrd="0" presId="urn:microsoft.com/office/officeart/2018/2/layout/IconVerticalSolidList"/>
    <dgm:cxn modelId="{5846064F-505E-4D27-9227-269FB13421EC}" type="presParOf" srcId="{CCDB79EC-5271-4256-B963-C4E008D5925C}" destId="{B1FB666A-23F5-4D9D-8266-36927793566D}" srcOrd="7" destOrd="0" presId="urn:microsoft.com/office/officeart/2018/2/layout/IconVerticalSolidList"/>
    <dgm:cxn modelId="{838B995A-CAB0-4751-9CBC-3046DD1F1AB5}" type="presParOf" srcId="{CCDB79EC-5271-4256-B963-C4E008D5925C}" destId="{1B297094-795F-4AD9-B8F3-4ADA486998F7}" srcOrd="8" destOrd="0" presId="urn:microsoft.com/office/officeart/2018/2/layout/IconVerticalSolidList"/>
    <dgm:cxn modelId="{D2892980-45F4-4EC3-80DB-8C0E19B07FC1}" type="presParOf" srcId="{1B297094-795F-4AD9-B8F3-4ADA486998F7}" destId="{B1F0D422-B027-46FA-97F3-3A040E6A88D7}" srcOrd="0" destOrd="0" presId="urn:microsoft.com/office/officeart/2018/2/layout/IconVerticalSolidList"/>
    <dgm:cxn modelId="{0B8BE488-70CA-4A5A-B702-025859D7B7B7}" type="presParOf" srcId="{1B297094-795F-4AD9-B8F3-4ADA486998F7}" destId="{054A46E9-A74D-410C-AF82-B473940D4527}" srcOrd="1" destOrd="0" presId="urn:microsoft.com/office/officeart/2018/2/layout/IconVerticalSolidList"/>
    <dgm:cxn modelId="{600E422B-340D-44C3-91D3-ECA40FB1DE24}" type="presParOf" srcId="{1B297094-795F-4AD9-B8F3-4ADA486998F7}" destId="{50974A63-3BFA-475D-94B8-71B62401B857}" srcOrd="2" destOrd="0" presId="urn:microsoft.com/office/officeart/2018/2/layout/IconVerticalSolidList"/>
    <dgm:cxn modelId="{7DB34526-CBE1-407D-82E5-D874546FAF45}" type="presParOf" srcId="{1B297094-795F-4AD9-B8F3-4ADA486998F7}" destId="{AECABFAF-C491-4F82-B990-AFB3C651C6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7A4C3-AFA4-4052-B495-9138A43784BE}">
      <dsp:nvSpPr>
        <dsp:cNvPr id="0" name=""/>
        <dsp:cNvSpPr/>
      </dsp:nvSpPr>
      <dsp:spPr>
        <a:xfrm>
          <a:off x="0" y="2979"/>
          <a:ext cx="5181600" cy="63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9F6F5-FBAA-4393-BE5E-CBC7AE694286}">
      <dsp:nvSpPr>
        <dsp:cNvPr id="0" name=""/>
        <dsp:cNvSpPr/>
      </dsp:nvSpPr>
      <dsp:spPr>
        <a:xfrm>
          <a:off x="191947" y="145749"/>
          <a:ext cx="348994" cy="3489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88339-BC7F-496F-A716-707C09B3EAD6}">
      <dsp:nvSpPr>
        <dsp:cNvPr id="0" name=""/>
        <dsp:cNvSpPr/>
      </dsp:nvSpPr>
      <dsp:spPr>
        <a:xfrm>
          <a:off x="732889" y="2979"/>
          <a:ext cx="4448710" cy="634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Communication Skills </a:t>
          </a:r>
        </a:p>
      </dsp:txBody>
      <dsp:txXfrm>
        <a:off x="732889" y="2979"/>
        <a:ext cx="4448710" cy="634536"/>
      </dsp:txXfrm>
    </dsp:sp>
    <dsp:sp modelId="{6B39F8F1-E75B-4CD0-A05F-3C4084B7C357}">
      <dsp:nvSpPr>
        <dsp:cNvPr id="0" name=""/>
        <dsp:cNvSpPr/>
      </dsp:nvSpPr>
      <dsp:spPr>
        <a:xfrm>
          <a:off x="0" y="796149"/>
          <a:ext cx="5181600" cy="63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0F416-505F-4818-9611-5AC84BBF3951}">
      <dsp:nvSpPr>
        <dsp:cNvPr id="0" name=""/>
        <dsp:cNvSpPr/>
      </dsp:nvSpPr>
      <dsp:spPr>
        <a:xfrm>
          <a:off x="191947" y="938919"/>
          <a:ext cx="348994" cy="3489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76FDC-DD80-4AB3-B2B2-1258F8471D02}">
      <dsp:nvSpPr>
        <dsp:cNvPr id="0" name=""/>
        <dsp:cNvSpPr/>
      </dsp:nvSpPr>
      <dsp:spPr>
        <a:xfrm>
          <a:off x="732889" y="796149"/>
          <a:ext cx="4448710" cy="634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Empathy</a:t>
          </a:r>
        </a:p>
      </dsp:txBody>
      <dsp:txXfrm>
        <a:off x="732889" y="796149"/>
        <a:ext cx="4448710" cy="634536"/>
      </dsp:txXfrm>
    </dsp:sp>
    <dsp:sp modelId="{1C65A8E0-53F3-498E-9CF6-D150B31050BD}">
      <dsp:nvSpPr>
        <dsp:cNvPr id="0" name=""/>
        <dsp:cNvSpPr/>
      </dsp:nvSpPr>
      <dsp:spPr>
        <a:xfrm>
          <a:off x="0" y="1589319"/>
          <a:ext cx="5181600" cy="63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AB566-3FE4-4DB3-8CD5-788F8726E24F}">
      <dsp:nvSpPr>
        <dsp:cNvPr id="0" name=""/>
        <dsp:cNvSpPr/>
      </dsp:nvSpPr>
      <dsp:spPr>
        <a:xfrm>
          <a:off x="191947" y="1732090"/>
          <a:ext cx="348994" cy="3489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E2492-691B-4D0E-A684-E9B87CFE4EF8}">
      <dsp:nvSpPr>
        <dsp:cNvPr id="0" name=""/>
        <dsp:cNvSpPr/>
      </dsp:nvSpPr>
      <dsp:spPr>
        <a:xfrm>
          <a:off x="732889" y="1589319"/>
          <a:ext cx="4448710" cy="634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Teamwork </a:t>
          </a:r>
        </a:p>
      </dsp:txBody>
      <dsp:txXfrm>
        <a:off x="732889" y="1589319"/>
        <a:ext cx="4448710" cy="634536"/>
      </dsp:txXfrm>
    </dsp:sp>
    <dsp:sp modelId="{6F4310A6-4F3A-44E7-8DB2-CA4F8F2B0F11}">
      <dsp:nvSpPr>
        <dsp:cNvPr id="0" name=""/>
        <dsp:cNvSpPr/>
      </dsp:nvSpPr>
      <dsp:spPr>
        <a:xfrm>
          <a:off x="0" y="2382489"/>
          <a:ext cx="5181600" cy="63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34D0C-0B0B-478B-9701-E0EB7C78A8D4}">
      <dsp:nvSpPr>
        <dsp:cNvPr id="0" name=""/>
        <dsp:cNvSpPr/>
      </dsp:nvSpPr>
      <dsp:spPr>
        <a:xfrm>
          <a:off x="191947" y="2525260"/>
          <a:ext cx="348994" cy="3489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1037B-805D-4062-881D-9509AC280F2C}">
      <dsp:nvSpPr>
        <dsp:cNvPr id="0" name=""/>
        <dsp:cNvSpPr/>
      </dsp:nvSpPr>
      <dsp:spPr>
        <a:xfrm>
          <a:off x="732889" y="2382489"/>
          <a:ext cx="4448710" cy="634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Conflict Resolution </a:t>
          </a:r>
        </a:p>
      </dsp:txBody>
      <dsp:txXfrm>
        <a:off x="732889" y="2382489"/>
        <a:ext cx="4448710" cy="634536"/>
      </dsp:txXfrm>
    </dsp:sp>
    <dsp:sp modelId="{72191653-C3A2-40E7-9122-A24FAA0C0897}">
      <dsp:nvSpPr>
        <dsp:cNvPr id="0" name=""/>
        <dsp:cNvSpPr/>
      </dsp:nvSpPr>
      <dsp:spPr>
        <a:xfrm>
          <a:off x="0" y="3175659"/>
          <a:ext cx="5181600" cy="63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BA623-0B6B-4599-8F89-B5E38863D787}">
      <dsp:nvSpPr>
        <dsp:cNvPr id="0" name=""/>
        <dsp:cNvSpPr/>
      </dsp:nvSpPr>
      <dsp:spPr>
        <a:xfrm>
          <a:off x="191947" y="3318430"/>
          <a:ext cx="348994" cy="3489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49E91-E73C-442C-B2AD-B865F1BC0E6C}">
      <dsp:nvSpPr>
        <dsp:cNvPr id="0" name=""/>
        <dsp:cNvSpPr/>
      </dsp:nvSpPr>
      <dsp:spPr>
        <a:xfrm>
          <a:off x="732889" y="3175659"/>
          <a:ext cx="4448710" cy="634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Understanding Social Cues  </a:t>
          </a:r>
        </a:p>
      </dsp:txBody>
      <dsp:txXfrm>
        <a:off x="732889" y="3175659"/>
        <a:ext cx="4448710" cy="634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E2DE3-B684-441E-99B5-F10A2FA597E5}">
      <dsp:nvSpPr>
        <dsp:cNvPr id="0" name=""/>
        <dsp:cNvSpPr/>
      </dsp:nvSpPr>
      <dsp:spPr>
        <a:xfrm>
          <a:off x="0" y="3143"/>
          <a:ext cx="4937760" cy="669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C7E80-9B02-4B05-9EA8-080EC41502A7}">
      <dsp:nvSpPr>
        <dsp:cNvPr id="0" name=""/>
        <dsp:cNvSpPr/>
      </dsp:nvSpPr>
      <dsp:spPr>
        <a:xfrm>
          <a:off x="202527" y="153783"/>
          <a:ext cx="368231" cy="368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E130F-A64F-48AD-9E42-414DFD422035}">
      <dsp:nvSpPr>
        <dsp:cNvPr id="0" name=""/>
        <dsp:cNvSpPr/>
      </dsp:nvSpPr>
      <dsp:spPr>
        <a:xfrm>
          <a:off x="773286" y="3143"/>
          <a:ext cx="416447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Modeling</a:t>
          </a:r>
        </a:p>
      </dsp:txBody>
      <dsp:txXfrm>
        <a:off x="773286" y="3143"/>
        <a:ext cx="4164473" cy="669512"/>
      </dsp:txXfrm>
    </dsp:sp>
    <dsp:sp modelId="{78D27B65-F09A-4E16-82AB-A67C75B1BD5E}">
      <dsp:nvSpPr>
        <dsp:cNvPr id="0" name=""/>
        <dsp:cNvSpPr/>
      </dsp:nvSpPr>
      <dsp:spPr>
        <a:xfrm>
          <a:off x="0" y="840033"/>
          <a:ext cx="4937760" cy="669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CB828-AA1C-49E5-BE40-CD9D9461E71A}">
      <dsp:nvSpPr>
        <dsp:cNvPr id="0" name=""/>
        <dsp:cNvSpPr/>
      </dsp:nvSpPr>
      <dsp:spPr>
        <a:xfrm>
          <a:off x="202527" y="990673"/>
          <a:ext cx="368231" cy="368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42929-D3FD-437C-BDBE-05B173B48783}">
      <dsp:nvSpPr>
        <dsp:cNvPr id="0" name=""/>
        <dsp:cNvSpPr/>
      </dsp:nvSpPr>
      <dsp:spPr>
        <a:xfrm>
          <a:off x="773286" y="840033"/>
          <a:ext cx="416447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Praise Efforts </a:t>
          </a:r>
        </a:p>
      </dsp:txBody>
      <dsp:txXfrm>
        <a:off x="773286" y="840033"/>
        <a:ext cx="4164473" cy="669512"/>
      </dsp:txXfrm>
    </dsp:sp>
    <dsp:sp modelId="{3FD5BDB4-185E-48FE-843F-A45738E3B821}">
      <dsp:nvSpPr>
        <dsp:cNvPr id="0" name=""/>
        <dsp:cNvSpPr/>
      </dsp:nvSpPr>
      <dsp:spPr>
        <a:xfrm>
          <a:off x="0" y="1676923"/>
          <a:ext cx="4937760" cy="669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B4F59-DE3E-411D-805D-44CE5E4328B9}">
      <dsp:nvSpPr>
        <dsp:cNvPr id="0" name=""/>
        <dsp:cNvSpPr/>
      </dsp:nvSpPr>
      <dsp:spPr>
        <a:xfrm>
          <a:off x="202527" y="1827564"/>
          <a:ext cx="368231" cy="368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45941-352C-49B2-BF21-BED4D58D79DD}">
      <dsp:nvSpPr>
        <dsp:cNvPr id="0" name=""/>
        <dsp:cNvSpPr/>
      </dsp:nvSpPr>
      <dsp:spPr>
        <a:xfrm>
          <a:off x="773286" y="1676923"/>
          <a:ext cx="416447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Describe the context during social situations. </a:t>
          </a:r>
        </a:p>
      </dsp:txBody>
      <dsp:txXfrm>
        <a:off x="773286" y="1676923"/>
        <a:ext cx="4164473" cy="669512"/>
      </dsp:txXfrm>
    </dsp:sp>
    <dsp:sp modelId="{40FF168F-D5E3-42BF-84A6-D9CA944AC242}">
      <dsp:nvSpPr>
        <dsp:cNvPr id="0" name=""/>
        <dsp:cNvSpPr/>
      </dsp:nvSpPr>
      <dsp:spPr>
        <a:xfrm>
          <a:off x="0" y="2513814"/>
          <a:ext cx="4937760" cy="669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A0804-753A-426E-9C65-6BEBA9FD4DA4}">
      <dsp:nvSpPr>
        <dsp:cNvPr id="0" name=""/>
        <dsp:cNvSpPr/>
      </dsp:nvSpPr>
      <dsp:spPr>
        <a:xfrm>
          <a:off x="202527" y="2664454"/>
          <a:ext cx="368231" cy="368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6B90F-3CA0-4F3B-B9C4-E5366AEE8EA3}">
      <dsp:nvSpPr>
        <dsp:cNvPr id="0" name=""/>
        <dsp:cNvSpPr/>
      </dsp:nvSpPr>
      <dsp:spPr>
        <a:xfrm>
          <a:off x="773286" y="2513814"/>
          <a:ext cx="416447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Practice </a:t>
          </a:r>
        </a:p>
      </dsp:txBody>
      <dsp:txXfrm>
        <a:off x="773286" y="2513814"/>
        <a:ext cx="4164473" cy="669512"/>
      </dsp:txXfrm>
    </dsp:sp>
    <dsp:sp modelId="{B1F0D422-B027-46FA-97F3-3A040E6A88D7}">
      <dsp:nvSpPr>
        <dsp:cNvPr id="0" name=""/>
        <dsp:cNvSpPr/>
      </dsp:nvSpPr>
      <dsp:spPr>
        <a:xfrm>
          <a:off x="0" y="3350704"/>
          <a:ext cx="4937760" cy="6695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A46E9-A74D-410C-AF82-B473940D4527}">
      <dsp:nvSpPr>
        <dsp:cNvPr id="0" name=""/>
        <dsp:cNvSpPr/>
      </dsp:nvSpPr>
      <dsp:spPr>
        <a:xfrm>
          <a:off x="202527" y="3501344"/>
          <a:ext cx="368231" cy="368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ABFAF-C491-4F82-B990-AFB3C651C6FD}">
      <dsp:nvSpPr>
        <dsp:cNvPr id="0" name=""/>
        <dsp:cNvSpPr/>
      </dsp:nvSpPr>
      <dsp:spPr>
        <a:xfrm>
          <a:off x="773286" y="3350704"/>
          <a:ext cx="4164473" cy="66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57" tIns="70857" rIns="70857" bIns="70857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Leverage and highlight past social success </a:t>
          </a:r>
        </a:p>
      </dsp:txBody>
      <dsp:txXfrm>
        <a:off x="773286" y="3350704"/>
        <a:ext cx="4164473" cy="669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10C90-7795-4002-9A65-165DD2DB81FD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88D42-1EF6-45E6-B19A-D28F4FF85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8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fbec0da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fbec0da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88D42-1EF6-45E6-B19A-D28F4FF852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9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88D42-1EF6-45E6-B19A-D28F4FF852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3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1fbec0da0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1fbec0da0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88D42-1EF6-45E6-B19A-D28F4FF852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6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88D42-1EF6-45E6-B19A-D28F4FF852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9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88D42-1EF6-45E6-B19A-D28F4FF852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47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88D42-1EF6-45E6-B19A-D28F4FF852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4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88D42-1EF6-45E6-B19A-D28F4FF852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0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88D42-1EF6-45E6-B19A-D28F4FF852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20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88D42-1EF6-45E6-B19A-D28F4FF852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42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88D42-1EF6-45E6-B19A-D28F4FF852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06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0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48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46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51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8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2/20/26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2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2/20/26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7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3DFAE3-14DB-48A7-A80F-80DDB072CE3D}" type="datetime1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1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2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7F45AC6-C491-4585-A584-9CE2AF7D5500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98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lcounseling19@gmail.com" TargetMode="External"/><Relationship Id="rId2" Type="http://schemas.openxmlformats.org/officeDocument/2006/relationships/hyperlink" Target="mailto:Molly@footprints-therapy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0"/>
            <a:ext cx="5260000" cy="6858000"/>
          </a:xfrm>
          <a:prstGeom prst="rect">
            <a:avLst/>
          </a:prstGeom>
          <a:solidFill>
            <a:srgbClr val="7CBD4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954100" y="4839800"/>
            <a:ext cx="568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>
                <a:solidFill>
                  <a:srgbClr val="035595"/>
                </a:solidFill>
              </a:rPr>
              <a:t>February 13, 2026</a:t>
            </a:r>
            <a:endParaRPr>
              <a:solidFill>
                <a:srgbClr val="035595"/>
              </a:solidFill>
            </a:endParaRPr>
          </a:p>
        </p:txBody>
      </p:sp>
      <p:pic>
        <p:nvPicPr>
          <p:cNvPr id="62" name="Google Shape;62;p14" title="logo-Empowered-Learner-2025_stacked.png"/>
          <p:cNvPicPr preferRelativeResize="0"/>
          <p:nvPr/>
        </p:nvPicPr>
        <p:blipFill rotWithShape="1">
          <a:blip r:embed="rId3">
            <a:alphaModFix/>
          </a:blip>
          <a:srcRect b="-2627"/>
          <a:stretch/>
        </p:blipFill>
        <p:spPr>
          <a:xfrm>
            <a:off x="5768168" y="568067"/>
            <a:ext cx="6164033" cy="394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267" y="1620717"/>
            <a:ext cx="3909456" cy="29481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>
            <a:off x="6020000" y="4839800"/>
            <a:ext cx="5533600" cy="10000"/>
          </a:xfrm>
          <a:prstGeom prst="straightConnector1">
            <a:avLst/>
          </a:prstGeom>
          <a:noFill/>
          <a:ln w="9525" cap="flat" cmpd="sng">
            <a:solidFill>
              <a:srgbClr val="7CBD4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14"/>
          <p:cNvCxnSpPr/>
          <p:nvPr/>
        </p:nvCxnSpPr>
        <p:spPr>
          <a:xfrm>
            <a:off x="6020000" y="5649633"/>
            <a:ext cx="5533600" cy="10000"/>
          </a:xfrm>
          <a:prstGeom prst="straightConnector1">
            <a:avLst/>
          </a:prstGeom>
          <a:noFill/>
          <a:ln w="9525" cap="flat" cmpd="sng">
            <a:solidFill>
              <a:srgbClr val="7CBD4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9A50-4834-31C8-17A9-FD401B25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8343"/>
            <a:ext cx="3200400" cy="2157747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poor social skill  development impact mental and emotional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DA59-7B49-2A87-12F7-9B1CF17DAD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Deficits in social skills during childhood or adolescence can lead to: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Risks of social isolation or loneliness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Bullying or peer rejection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Lack of social support, which is associated with poor health and sleep, and higher reports of anxiety, depression and low life satisfaction. </a:t>
            </a:r>
          </a:p>
          <a:p>
            <a:pPr marL="0" indent="0" algn="ctr">
              <a:buNone/>
            </a:pPr>
            <a:r>
              <a:rPr lang="en-US" sz="2400" dirty="0"/>
              <a:t>The WHO reports that 1 in 6 people worldwide is affected by loneliness. </a:t>
            </a:r>
          </a:p>
          <a:p>
            <a:pPr marL="0" indent="0" algn="ctr">
              <a:buNone/>
            </a:pPr>
            <a:r>
              <a:rPr lang="en-US" sz="2400" dirty="0"/>
              <a:t>Adolescence is a crucial period for developing social and emotional habits important for mental well-being. </a:t>
            </a:r>
          </a:p>
          <a:p>
            <a:pPr marL="0" indent="0" algn="ctr">
              <a:buNone/>
            </a:pPr>
            <a:r>
              <a:rPr lang="en-US" sz="2400" dirty="0"/>
              <a:t>There are higher risks of mental health concerns associated with LGBTQ+ youth, youth of color and girls.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43FA1-8CEB-351E-1020-C9D30C53F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610196"/>
            <a:ext cx="3200400" cy="3379124"/>
          </a:xfrm>
        </p:spPr>
        <p:txBody>
          <a:bodyPr/>
          <a:lstStyle/>
          <a:p>
            <a:r>
              <a:rPr lang="en-US" dirty="0"/>
              <a:t>The quality of our social interactions profoundly impacts our mental health, influencing everything from self-esteem to stress levels and overall life satisfaction.</a:t>
            </a:r>
          </a:p>
          <a:p>
            <a:r>
              <a:rPr lang="en-US" dirty="0"/>
              <a:t>Lower levels of anxiety, depression and loneliness are evident in youth who have strong social skills. </a:t>
            </a:r>
          </a:p>
          <a:p>
            <a:endParaRPr lang="en-US" dirty="0"/>
          </a:p>
        </p:txBody>
      </p:sp>
      <p:pic>
        <p:nvPicPr>
          <p:cNvPr id="7" name="Picture 6" descr="Child storing items in school locker">
            <a:extLst>
              <a:ext uri="{FF2B5EF4-FFF2-40B4-BE49-F238E27FC236}">
                <a16:creationId xmlns:a16="http://schemas.microsoft.com/office/drawing/2014/main" id="{AEF9D890-25DF-9DBD-35C0-93CCE8CDD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67433"/>
            <a:ext cx="2780393" cy="18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9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EF8E-0A9E-4AB8-DFF4-0EE636B1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8" y="360534"/>
            <a:ext cx="9100457" cy="12627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can parents help their children develop social skills at home?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10687C1-60A6-FA29-25D2-7958E467CF5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8628507"/>
              </p:ext>
            </p:extLst>
          </p:nvPr>
        </p:nvGraphicFramePr>
        <p:xfrm>
          <a:off x="1097279" y="1845734"/>
          <a:ext cx="493776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15738-E339-5D86-95CE-7E8697B6E2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Reminders for Parents: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Don’t be surprised if children resist or act defensive.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Inconsistency is normal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Avoid measuring social competency by how a child interacts with family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C831C-515D-B46A-A095-43FF3F4234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2487" y="138077"/>
            <a:ext cx="3189514" cy="34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2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100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02" name="Rectangle 4101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104" name="Straight Connector 4103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06" name="Rectangle 4105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C79F5-02B5-2363-9D46-1BBD855C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/>
              <a:t>How does social media impact social skill development in youth?</a:t>
            </a:r>
          </a:p>
        </p:txBody>
      </p:sp>
      <p:pic>
        <p:nvPicPr>
          <p:cNvPr id="4098" name="Picture 2" descr="Social Skills">
            <a:extLst>
              <a:ext uri="{FF2B5EF4-FFF2-40B4-BE49-F238E27FC236}">
                <a16:creationId xmlns:a16="http://schemas.microsoft.com/office/drawing/2014/main" id="{ABEDB187-B6E1-DB26-2F68-122811AC16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204176"/>
            <a:ext cx="5451627" cy="41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8" name="Straight Connector 4107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27D0A-AE8F-77DA-D606-02C0C8905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Impacts time spent with “offline” friends.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Lack of exposure to non-verbal cues, leads to high risk of conflict and communication issues.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Offers additional practice and could enhance social skill development in some ways.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Lack of practice makes face-to-face interactions more intimidating.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Can impact self-esteem, mood and body image.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Online communication provides less opportunity for social “risk taking”.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Pushes kids to deal with complex social scenarios like being ignored.</a:t>
            </a:r>
          </a:p>
        </p:txBody>
      </p: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40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98829-0C16-1EDF-5168-687132A5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dirty="0"/>
              <a:t>Schools can be instrumental in helping to learn, develop and improve social skills.</a:t>
            </a:r>
          </a:p>
        </p:txBody>
      </p:sp>
      <p:pic>
        <p:nvPicPr>
          <p:cNvPr id="5" name="Picture 4" descr="Yellow school bus">
            <a:extLst>
              <a:ext uri="{FF2B5EF4-FFF2-40B4-BE49-F238E27FC236}">
                <a16:creationId xmlns:a16="http://schemas.microsoft.com/office/drawing/2014/main" id="{50C5BD55-A4EF-56F1-542F-AFB8C0EBB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991138"/>
            <a:ext cx="6909801" cy="461229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3959E4C-1E32-F5BF-9CE7-89D17C9D4E85}"/>
              </a:ext>
            </a:extLst>
          </p:cNvPr>
          <p:cNvSpPr txBox="1"/>
          <p:nvPr/>
        </p:nvSpPr>
        <p:spPr>
          <a:xfrm>
            <a:off x="7859485" y="2198914"/>
            <a:ext cx="3690257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Boost connection and belonging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for social connection and practice.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Teachers play an important role in supporting youth.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Provide structured environments for children to encounter diverse social scenarios.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Extracurriculars offer additional opportunities for learning important skills.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A2A3A-2853-1487-03E6-04F1E7496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can teachers and educators help promote social skills in the classroom?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EC004-150F-02B1-7E4A-C2E3DC6B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 marL="57150"/>
            <a:r>
              <a:rPr lang="en-US" dirty="0">
                <a:solidFill>
                  <a:srgbClr val="FFFFFF"/>
                </a:solidFill>
              </a:rPr>
              <a:t>Model positive social behavior </a:t>
            </a:r>
          </a:p>
          <a:p>
            <a:pPr marL="57150"/>
            <a:r>
              <a:rPr lang="en-US" dirty="0">
                <a:solidFill>
                  <a:srgbClr val="FFFFFF"/>
                </a:solidFill>
              </a:rPr>
              <a:t>Provide opportunities for social interaction </a:t>
            </a:r>
          </a:p>
          <a:p>
            <a:pPr marL="57150"/>
            <a:r>
              <a:rPr lang="en-US" dirty="0">
                <a:solidFill>
                  <a:srgbClr val="FFFFFF"/>
                </a:solidFill>
              </a:rPr>
              <a:t>Teach emotional awareness and regulation </a:t>
            </a:r>
          </a:p>
          <a:p>
            <a:pPr marL="57150"/>
            <a:r>
              <a:rPr lang="en-US" dirty="0">
                <a:solidFill>
                  <a:srgbClr val="FFFFFF"/>
                </a:solidFill>
              </a:rPr>
              <a:t>Use role plays or social stories 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Praise </a:t>
            </a:r>
            <a:r>
              <a:rPr lang="en-US" dirty="0">
                <a:solidFill>
                  <a:srgbClr val="FFFFFF"/>
                </a:solidFill>
              </a:rPr>
              <a:t>and reinforce efforts and progress </a:t>
            </a:r>
          </a:p>
          <a:p>
            <a:endParaRPr lang="en-US" sz="1300" dirty="0">
              <a:solidFill>
                <a:srgbClr val="FFFFFF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F66DAF5-3F67-EB01-9B4D-C91473BFB8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3176" r="7582" b="2"/>
          <a:stretch>
            <a:fillRect/>
          </a:stretch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4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32D3FD4-6F71-43DF-93B9-87279519C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987B1-693C-D10C-2FF8-3E74C565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206" y="421160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or Comments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8E4F-8B79-FB49-D48C-34BAC1B47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236304"/>
            <a:ext cx="5977938" cy="3652667"/>
          </a:xfrm>
        </p:spPr>
        <p:txBody>
          <a:bodyPr vert="horz" lIns="0" tIns="45720" rIns="0" bIns="45720" rtlCol="0">
            <a:normAutofit/>
          </a:bodyPr>
          <a:lstStyle/>
          <a:p>
            <a:endParaRPr lang="en-US" sz="1800" dirty="0">
              <a:solidFill>
                <a:srgbClr val="FFFFFF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1800" b="1" dirty="0">
                <a:solidFill>
                  <a:srgbClr val="FFFFFF"/>
                </a:solidFill>
              </a:rPr>
              <a:t>Contact Information: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1800" b="1" dirty="0">
              <a:solidFill>
                <a:srgbClr val="FFFFFF"/>
              </a:solidFill>
            </a:endParaRPr>
          </a:p>
          <a:p>
            <a:r>
              <a:rPr lang="en-US" sz="1800" b="1" dirty="0">
                <a:solidFill>
                  <a:srgbClr val="FFFFFF"/>
                </a:solidFill>
              </a:rPr>
              <a:t>Molly Ireton, LISW-S </a:t>
            </a:r>
          </a:p>
          <a:p>
            <a:r>
              <a:rPr lang="en-US" sz="18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Molly@footprints-therapy.com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rgbClr val="FFFFFF"/>
                </a:solidFill>
              </a:rPr>
              <a:t>Erin Fiorito, LPCC-S</a:t>
            </a:r>
          </a:p>
          <a:p>
            <a:r>
              <a:rPr lang="en-US" sz="18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elcounseling19@gmail.com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F207B4-66C3-4A76-8D54-C2871CF80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Content Placeholder 5" descr="Hand reaching out to light">
            <a:extLst>
              <a:ext uri="{FF2B5EF4-FFF2-40B4-BE49-F238E27FC236}">
                <a16:creationId xmlns:a16="http://schemas.microsoft.com/office/drawing/2014/main" id="{AD8F675C-AC15-EA67-78F2-22B1E22BD1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r="43015" b="-1"/>
          <a:stretch>
            <a:fillRect/>
          </a:stretch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88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0" y="3153833"/>
            <a:ext cx="12192000" cy="3704000"/>
          </a:xfrm>
          <a:prstGeom prst="rect">
            <a:avLst/>
          </a:prstGeom>
          <a:solidFill>
            <a:srgbClr val="7CBD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804400" y="3551700"/>
            <a:ext cx="10583200" cy="251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>
              <a:buSzPts val="990"/>
            </a:pPr>
            <a:r>
              <a:rPr lang="en" sz="2827">
                <a:solidFill>
                  <a:schemeClr val="lt1"/>
                </a:solidFill>
              </a:rPr>
              <a:t>Springer School and Center empowers students with dyslexia, ADHD, and executive function challenges through four pillars: Springer Diagnostic Center, Springer Lower School &amp; Middle School, Springer High School and Springer Learning Center. </a:t>
            </a:r>
            <a:endParaRPr sz="2827">
              <a:solidFill>
                <a:schemeClr val="lt1"/>
              </a:solidFill>
            </a:endParaRPr>
          </a:p>
          <a:p>
            <a:pPr algn="ctr">
              <a:buSzPts val="990"/>
            </a:pPr>
            <a:endParaRPr sz="2693" b="1">
              <a:solidFill>
                <a:schemeClr val="lt1"/>
              </a:solidFill>
            </a:endParaRPr>
          </a:p>
          <a:p>
            <a:pPr algn="ctr">
              <a:buSzPts val="990"/>
            </a:pPr>
            <a:r>
              <a:rPr lang="en" sz="2693" b="1">
                <a:solidFill>
                  <a:schemeClr val="lt1"/>
                </a:solidFill>
              </a:rPr>
              <a:t>Learn more at Springer-LD.org.</a:t>
            </a:r>
            <a:endParaRPr sz="2693" b="1">
              <a:solidFill>
                <a:schemeClr val="lt1"/>
              </a:solidFill>
            </a:endParaRPr>
          </a:p>
        </p:txBody>
      </p:sp>
      <p:pic>
        <p:nvPicPr>
          <p:cNvPr id="82" name="Google Shape;82;p16" title="logo-Empowered-Learner-2025_stacked.png"/>
          <p:cNvPicPr preferRelativeResize="0"/>
          <p:nvPr/>
        </p:nvPicPr>
        <p:blipFill rotWithShape="1">
          <a:blip r:embed="rId3">
            <a:alphaModFix/>
          </a:blip>
          <a:srcRect l="-1378"/>
          <a:stretch/>
        </p:blipFill>
        <p:spPr>
          <a:xfrm>
            <a:off x="6854929" y="270733"/>
            <a:ext cx="4079836" cy="25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4000" y="414432"/>
            <a:ext cx="3231739" cy="237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dots in a swirl&#10;&#10;AI-generated content may be incorrect.">
            <a:extLst>
              <a:ext uri="{FF2B5EF4-FFF2-40B4-BE49-F238E27FC236}">
                <a16:creationId xmlns:a16="http://schemas.microsoft.com/office/drawing/2014/main" id="{8C86DC38-164B-0757-45C2-24D3C92C4E1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t="16024" b="8976"/>
          <a:stretch>
            <a:fillRect/>
          </a:stretch>
        </p:blipFill>
        <p:spPr>
          <a:xfrm>
            <a:off x="20" y="10"/>
            <a:ext cx="12191980" cy="6857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3E7BA7-FC04-1AA5-CAE3-7177DAE56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sz="6200"/>
              <a:t>Friendship Foundations: Helping Children and Adolescents Build Healthy Social Skills and Connections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B82E4-E3A8-E340-3BDD-D36477A33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r>
              <a:rPr lang="en-US"/>
              <a:t>Erin Fiorito, LPCC-S</a:t>
            </a:r>
          </a:p>
          <a:p>
            <a:r>
              <a:rPr lang="en-US"/>
              <a:t>Molly Ireton, LISW-S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E50488-8E5E-4E36-9763-092234CA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9E780F8-2452-4595-A281-E594BA8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17F44A-7774-4C79-BEDC-0CC73C8C0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4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awings on colorful paper">
            <a:extLst>
              <a:ext uri="{FF2B5EF4-FFF2-40B4-BE49-F238E27FC236}">
                <a16:creationId xmlns:a16="http://schemas.microsoft.com/office/drawing/2014/main" id="{2D796B99-9423-1637-2BBD-BB502436D6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b="15730"/>
          <a:stretch>
            <a:fillRect/>
          </a:stretch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5BB197D-14F9-B046-FF41-73CE1424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39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Foundation of Social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F3A1A-329F-A26B-FDAA-4D82367DF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831977" cy="42226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Social skills serve as one of the most vital tools for healthy development and lifelong success.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Human beings are inherently social creatures, wired for connection and communication.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Foundational for emotional well being, academic achievement and future career prospects.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The family serves as the child’s first social context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Social skills are developed through interactions with the environment, experiences, and examples modeled by family members or peers.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1"/>
                </a:solidFill>
              </a:rPr>
              <a:t>Individual differences, in the form of temperament, personality, neurodevelopmental factors (ADHD, ASD) will influence how children acquire and use social skills.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93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66E56A-097F-CEF5-BA09-0F783BB90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89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Social support is lacking for U.S. teens.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565796-E038-FCC3-55BD-FB11F4327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Only 58.5% of U.S. teens report “always” or “usually” receive the social and emotional support they need. (CDC)</a:t>
            </a:r>
          </a:p>
        </p:txBody>
      </p:sp>
    </p:spTree>
    <p:extLst>
      <p:ext uri="{BB962C8B-B14F-4D97-AF65-F5344CB8AC3E}">
        <p14:creationId xmlns:p14="http://schemas.microsoft.com/office/powerpoint/2010/main" val="4152314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44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B87D5-3241-4306-1754-2C55DE07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Why are social skills important?</a:t>
            </a:r>
          </a:p>
        </p:txBody>
      </p:sp>
      <p:pic>
        <p:nvPicPr>
          <p:cNvPr id="1026" name="Picture 2" descr="Social Skills: How groups can help ...">
            <a:extLst>
              <a:ext uri="{FF2B5EF4-FFF2-40B4-BE49-F238E27FC236}">
                <a16:creationId xmlns:a16="http://schemas.microsoft.com/office/drawing/2014/main" id="{52B632D6-200A-475C-93C8-F78964FB5B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455075"/>
            <a:ext cx="5451627" cy="36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9" name="Straight Connector 1048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E124E-86E9-7ADD-CE38-82C38A739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1684" y="2198914"/>
            <a:ext cx="5127172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Social skills are considered the “tools” children use to interact with others.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They act as the corner stone of healthy social and psychological functioning.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Early learning and application of social skills can increase confidence for youth when navigating more complex interactions like cooperation, conflict management and teamwork.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development of strong social skills in children can lead to success in personal and professional environments as they grow older. </a:t>
            </a:r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8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4EED3-A9B3-79B2-DF1D-8AB18CEC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50063"/>
            <a:ext cx="10058400" cy="1077684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What are the skills that kids need to navigate social dynamics at home and school?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6F8A1D3-048D-A29E-D484-74668DCB607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12648" y="1825625"/>
          <a:ext cx="5181600" cy="381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1951A-66F8-CEA0-C278-4F20F7CE80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Children and teens with ADHD tend to have a more difficult time with the following skills linked to successful social interactions:</a:t>
            </a:r>
          </a:p>
          <a:p>
            <a:pPr>
              <a:buFontTx/>
              <a:buChar char="-"/>
            </a:pPr>
            <a:r>
              <a:rPr lang="en-US" dirty="0"/>
              <a:t>Perspective taking </a:t>
            </a:r>
          </a:p>
          <a:p>
            <a:pPr>
              <a:buFontTx/>
              <a:buChar char="-"/>
            </a:pPr>
            <a:r>
              <a:rPr lang="en-US" dirty="0"/>
              <a:t>Situational awareness </a:t>
            </a:r>
          </a:p>
          <a:p>
            <a:pPr>
              <a:buFontTx/>
              <a:buChar char="-"/>
            </a:pPr>
            <a:r>
              <a:rPr lang="en-US" dirty="0"/>
              <a:t>Responding to others’ emotions (appropriately) </a:t>
            </a:r>
          </a:p>
          <a:p>
            <a:pPr>
              <a:buFontTx/>
              <a:buChar char="-"/>
            </a:pPr>
            <a:r>
              <a:rPr lang="en-US" dirty="0"/>
              <a:t>Initiating conversation </a:t>
            </a:r>
          </a:p>
          <a:p>
            <a:pPr>
              <a:buFontTx/>
              <a:buChar char="-"/>
            </a:pPr>
            <a:r>
              <a:rPr lang="en-US" dirty="0"/>
              <a:t>Cognitive flexibility </a:t>
            </a:r>
          </a:p>
          <a:p>
            <a:pPr>
              <a:buFontTx/>
              <a:buChar char="-"/>
            </a:pPr>
            <a:r>
              <a:rPr lang="en-US" dirty="0"/>
              <a:t>Appropriate use of humor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95D084-ACE6-54CF-A9BA-E9A74DF84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4400" dirty="0"/>
              <a:t>Can social skills be taught?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557E8-3EC1-331F-CFBC-AA75111C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60" r="5077"/>
          <a:stretch>
            <a:fillRect/>
          </a:stretch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6BFF7-980F-47BE-A65B-F3809E10F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pPr indent="-228600">
              <a:buFont typeface="Calibri" panose="020F0502020204030204" pitchFamily="34" charset="0"/>
              <a:buChar char="•"/>
            </a:pPr>
            <a:r>
              <a:rPr lang="en-US" dirty="0"/>
              <a:t>Social skills can be learned and improved at any age.</a:t>
            </a:r>
          </a:p>
          <a:p>
            <a:pPr indent="-228600">
              <a:buFont typeface="Calibri" panose="020F0502020204030204" pitchFamily="34" charset="0"/>
              <a:buChar char="•"/>
            </a:pPr>
            <a:endParaRPr lang="en-US" dirty="0"/>
          </a:p>
          <a:p>
            <a:pPr indent="-228600">
              <a:buFont typeface="Calibri" panose="020F0502020204030204" pitchFamily="34" charset="0"/>
              <a:buChar char="•"/>
            </a:pPr>
            <a:r>
              <a:rPr lang="en-US" dirty="0"/>
              <a:t>When learning new social skills, practice is key! </a:t>
            </a:r>
          </a:p>
          <a:p>
            <a:pPr marL="0" indent="0">
              <a:buNone/>
            </a:pPr>
            <a:endParaRPr lang="en-US" dirty="0"/>
          </a:p>
          <a:p>
            <a:pPr indent="-228600">
              <a:buFont typeface="Calibri" panose="020F0502020204030204" pitchFamily="34" charset="0"/>
              <a:buChar char="•"/>
            </a:pPr>
            <a:r>
              <a:rPr lang="en-US" dirty="0"/>
              <a:t>Professional intervention is available if needed.</a:t>
            </a:r>
          </a:p>
          <a:p>
            <a:pPr indent="-228600">
              <a:buFont typeface="Calibri" panose="020F050202020403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FBC0B-A0C6-2254-7EA1-7E1860C7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tx1">
                    <a:lumMod val="85000"/>
                    <a:lumOff val="15000"/>
                  </a:schemeClr>
                </a:solidFill>
              </a:rPr>
              <a:t>What do social skills struggles look like in children or teens?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CE6E4-7747-F004-BED9-0B72528CF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cap="all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73C3FC-2ECA-E7BD-15D5-F864F4FB56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51" b="-2"/>
          <a:stretch>
            <a:fillRect/>
          </a:stretch>
        </p:blipFill>
        <p:spPr>
          <a:xfrm>
            <a:off x="633999" y="687218"/>
            <a:ext cx="5462001" cy="4959881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658CE-1099-A96C-B7B3-DBB18F40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286603"/>
            <a:ext cx="7717971" cy="1450757"/>
          </a:xfrm>
        </p:spPr>
        <p:txBody>
          <a:bodyPr/>
          <a:lstStyle/>
          <a:p>
            <a:pPr algn="ctr"/>
            <a:r>
              <a:rPr lang="en-US" dirty="0"/>
              <a:t>Common social challenges seen in children and teens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FF266D-9C1C-5D55-2754-6F0550F07D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1185966"/>
              </p:ext>
            </p:extLst>
          </p:nvPr>
        </p:nvGraphicFramePr>
        <p:xfrm>
          <a:off x="1096963" y="2349183"/>
          <a:ext cx="4938712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066">
                  <a:extLst>
                    <a:ext uri="{9D8B030D-6E8A-4147-A177-3AD203B41FA5}">
                      <a16:colId xmlns:a16="http://schemas.microsoft.com/office/drawing/2014/main" val="1939482077"/>
                    </a:ext>
                  </a:extLst>
                </a:gridCol>
                <a:gridCol w="4228646">
                  <a:extLst>
                    <a:ext uri="{9D8B030D-6E8A-4147-A177-3AD203B41FA5}">
                      <a16:colId xmlns:a16="http://schemas.microsoft.com/office/drawing/2014/main" val="4060832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School-age Children (5-9)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1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One-sided conversations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88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Acting bossy or controlling with peers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53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Difficulty during unstructured time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67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“Smothering” a new friend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043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Trouble relating to same age peers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140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Unaware of how they come off to others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make, but not sustain friendships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82377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4792774-ABFF-481E-AB55-0BD72929EF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1802891"/>
              </p:ext>
            </p:extLst>
          </p:nvPr>
        </p:nvGraphicFramePr>
        <p:xfrm>
          <a:off x="6156327" y="3021920"/>
          <a:ext cx="4937124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19">
                  <a:extLst>
                    <a:ext uri="{9D8B030D-6E8A-4147-A177-3AD203B41FA5}">
                      <a16:colId xmlns:a16="http://schemas.microsoft.com/office/drawing/2014/main" val="35624762"/>
                    </a:ext>
                  </a:extLst>
                </a:gridCol>
                <a:gridCol w="4264705">
                  <a:extLst>
                    <a:ext uri="{9D8B030D-6E8A-4147-A177-3AD203B41FA5}">
                      <a16:colId xmlns:a16="http://schemas.microsoft.com/office/drawing/2014/main" val="4133210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Tweens and Teens (10+)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69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Retreating into video games/social media/or online realm.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67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Inflexibility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15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Criticizing peers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76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wanting to befriend “popular” peers who are not accepting of them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419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Little to no interaction with peers outside of school.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34486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52C877D-6F29-C800-1151-5A6E4BAB6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368" y="286603"/>
            <a:ext cx="3860346" cy="25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137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1112</TotalTime>
  <Words>936</Words>
  <Application>Microsoft Macintosh PowerPoint</Application>
  <PresentationFormat>Widescreen</PresentationFormat>
  <Paragraphs>119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Calibri</vt:lpstr>
      <vt:lpstr>Calibri Light</vt:lpstr>
      <vt:lpstr>Wingdings</vt:lpstr>
      <vt:lpstr>Retrospect</vt:lpstr>
      <vt:lpstr>February 13, 2026</vt:lpstr>
      <vt:lpstr>Friendship Foundations: Helping Children and Adolescents Build Healthy Social Skills and Connections</vt:lpstr>
      <vt:lpstr>Foundation of Social Development </vt:lpstr>
      <vt:lpstr>Social support is lacking for U.S. teens. </vt:lpstr>
      <vt:lpstr>Why are social skills important?</vt:lpstr>
      <vt:lpstr> What are the skills that kids need to navigate social dynamics at home and school?</vt:lpstr>
      <vt:lpstr>Can social skills be taught? </vt:lpstr>
      <vt:lpstr>What do social skills struggles look like in children or teens? </vt:lpstr>
      <vt:lpstr>Common social challenges seen in children and teens </vt:lpstr>
      <vt:lpstr>How does poor social skill  development impact mental and emotional health?</vt:lpstr>
      <vt:lpstr>How can parents help their children develop social skills at home?</vt:lpstr>
      <vt:lpstr>How does social media impact social skill development in youth?</vt:lpstr>
      <vt:lpstr>Schools can be instrumental in helping to learn, develop and improve social skills.</vt:lpstr>
      <vt:lpstr>How can teachers and educators help promote social skills in the classroom?</vt:lpstr>
      <vt:lpstr>Questions or Comments </vt:lpstr>
      <vt:lpstr>Springer School and Center empowers students with dyslexia, ADHD, and executive function challenges through four pillars: Springer Diagnostic Center, Springer Lower School &amp; Middle School, Springer High School and Springer Learning Center.   Learn more at Springer-LD.org.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Erin Fiorito</dc:creator>
  <cp:lastModifiedBy>Kylie Lyman</cp:lastModifiedBy>
  <cp:revision>2</cp:revision>
  <dcterms:created xsi:type="dcterms:W3CDTF">2026-01-30T18:27:28Z</dcterms:created>
  <dcterms:modified xsi:type="dcterms:W3CDTF">2026-02-20T12:53:34Z</dcterms:modified>
</cp:coreProperties>
</file>